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4"/>
  </p:sldMasterIdLst>
  <p:notesMasterIdLst>
    <p:notesMasterId r:id="rId41"/>
  </p:notesMasterIdLst>
  <p:handoutMasterIdLst>
    <p:handoutMasterId r:id="rId42"/>
  </p:handoutMasterIdLst>
  <p:sldIdLst>
    <p:sldId id="256" r:id="rId15"/>
    <p:sldId id="261" r:id="rId16"/>
    <p:sldId id="257" r:id="rId17"/>
    <p:sldId id="262" r:id="rId18"/>
    <p:sldId id="263" r:id="rId19"/>
    <p:sldId id="264" r:id="rId20"/>
    <p:sldId id="265" r:id="rId21"/>
    <p:sldId id="299" r:id="rId22"/>
    <p:sldId id="266" r:id="rId23"/>
    <p:sldId id="267" r:id="rId24"/>
    <p:sldId id="269" r:id="rId25"/>
    <p:sldId id="270" r:id="rId26"/>
    <p:sldId id="271" r:id="rId27"/>
    <p:sldId id="268" r:id="rId28"/>
    <p:sldId id="272" r:id="rId29"/>
    <p:sldId id="273" r:id="rId30"/>
    <p:sldId id="274" r:id="rId31"/>
    <p:sldId id="275" r:id="rId32"/>
    <p:sldId id="276" r:id="rId33"/>
    <p:sldId id="277" r:id="rId34"/>
    <p:sldId id="279" r:id="rId35"/>
    <p:sldId id="280" r:id="rId36"/>
    <p:sldId id="295" r:id="rId37"/>
    <p:sldId id="281" r:id="rId38"/>
    <p:sldId id="296" r:id="rId39"/>
    <p:sldId id="297" r:id="rId40"/>
  </p:sldIdLst>
  <p:sldSz cx="12190413" cy="6858000"/>
  <p:notesSz cx="6858000" cy="9144000"/>
  <p:custDataLst>
    <p:tags r:id="rId43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FFFF"/>
    <a:srgbClr val="00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17C6E-1618-46F8-B705-B730EA196B5D}" v="268" dt="2026-04-28T06:06:15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8" autoAdjust="0"/>
    <p:restoredTop sz="96098" autoAdjust="0"/>
  </p:normalViewPr>
  <p:slideViewPr>
    <p:cSldViewPr showGuides="1">
      <p:cViewPr>
        <p:scale>
          <a:sx n="107" d="100"/>
          <a:sy n="107" d="100"/>
        </p:scale>
        <p:origin x="612" y="3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1" d="100"/>
          <a:sy n="61" d="100"/>
        </p:scale>
        <p:origin x="28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customXml" Target="../customXml/item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microsoft.com/office/2015/10/relationships/revisionInfo" Target="revisionInfo.xml"/><Relationship Id="rId10" Type="http://schemas.openxmlformats.org/officeDocument/2006/relationships/customXml" Target="../customXml/item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wel Wargocki" userId="baa1bd0a-4257-4881-9d1e-e1159a1cff22" providerId="ADAL" clId="{52F1DEC6-87DC-4F17-8962-B5BEC0008A6F}"/>
    <pc:docChg chg="undo custSel addSld delSld modSld sldOrd modMainMaster">
      <pc:chgData name="Pawel Wargocki" userId="baa1bd0a-4257-4881-9d1e-e1159a1cff22" providerId="ADAL" clId="{52F1DEC6-87DC-4F17-8962-B5BEC0008A6F}" dt="2026-04-28T06:07:24.405" v="4679" actId="20577"/>
      <pc:docMkLst>
        <pc:docMk/>
      </pc:docMkLst>
      <pc:sldChg chg="modSp mod">
        <pc:chgData name="Pawel Wargocki" userId="baa1bd0a-4257-4881-9d1e-e1159a1cff22" providerId="ADAL" clId="{52F1DEC6-87DC-4F17-8962-B5BEC0008A6F}" dt="2026-04-27T12:05:25.040" v="3884" actId="790"/>
        <pc:sldMkLst>
          <pc:docMk/>
          <pc:sldMk cId="0" sldId="256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0" sldId="256"/>
            <ac:spMk id="2" creationId="{7E773079-109A-B151-8254-21CB5885CDB0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0" sldId="256"/>
            <ac:spMk id="3" creationId="{0013EF6E-BC23-40A0-80D4-1EBE64DCC5D9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0" sldId="256"/>
            <ac:spMk id="4" creationId="{9E1D1B73-873D-9679-0388-B2EF9D9F9A99}"/>
          </ac:spMkLst>
        </pc:spChg>
      </pc:sldChg>
      <pc:sldChg chg="addSp delSp modSp mod">
        <pc:chgData name="Pawel Wargocki" userId="baa1bd0a-4257-4881-9d1e-e1159a1cff22" providerId="ADAL" clId="{52F1DEC6-87DC-4F17-8962-B5BEC0008A6F}" dt="2026-04-27T13:55:13.810" v="4107" actId="478"/>
        <pc:sldMkLst>
          <pc:docMk/>
          <pc:sldMk cId="1796381250" sldId="257"/>
        </pc:sldMkLst>
        <pc:spChg chg="del mod">
          <ac:chgData name="Pawel Wargocki" userId="baa1bd0a-4257-4881-9d1e-e1159a1cff22" providerId="ADAL" clId="{52F1DEC6-87DC-4F17-8962-B5BEC0008A6F}" dt="2026-04-27T13:55:13.810" v="4107" actId="478"/>
          <ac:spMkLst>
            <pc:docMk/>
            <pc:sldMk cId="1796381250" sldId="257"/>
            <ac:spMk id="2" creationId="{77E967E4-EADF-7E19-BEDB-3653565A1E64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96381250" sldId="257"/>
            <ac:spMk id="3" creationId="{15E41ADD-762E-B1C4-747E-74515999924E}"/>
          </ac:spMkLst>
        </pc:spChg>
        <pc:spChg chg="del mod">
          <ac:chgData name="Pawel Wargocki" userId="baa1bd0a-4257-4881-9d1e-e1159a1cff22" providerId="ADAL" clId="{52F1DEC6-87DC-4F17-8962-B5BEC0008A6F}" dt="2026-04-27T06:30:28.136" v="213" actId="478"/>
          <ac:spMkLst>
            <pc:docMk/>
            <pc:sldMk cId="1796381250" sldId="257"/>
            <ac:spMk id="4" creationId="{00000000-0000-0000-0000-000000000000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96381250" sldId="257"/>
            <ac:spMk id="6" creationId="{6E7A7C7F-CA12-8E2A-A002-B590DF20FA1F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96381250" sldId="257"/>
            <ac:spMk id="7" creationId="{151D0BF3-81FC-D93F-2FAE-64868C9D5CF9}"/>
          </ac:spMkLst>
        </pc:spChg>
        <pc:spChg chg="add mod">
          <ac:chgData name="Pawel Wargocki" userId="baa1bd0a-4257-4881-9d1e-e1159a1cff22" providerId="ADAL" clId="{52F1DEC6-87DC-4F17-8962-B5BEC0008A6F}" dt="2026-04-27T13:49:52.456" v="4026" actId="20577"/>
          <ac:spMkLst>
            <pc:docMk/>
            <pc:sldMk cId="1796381250" sldId="257"/>
            <ac:spMk id="8" creationId="{B74C6E12-968A-94FD-C522-E6D389D8AD46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96381250" sldId="257"/>
            <ac:spMk id="10" creationId="{84701F51-76CA-6218-F57D-6D38E0749F41}"/>
          </ac:spMkLst>
        </pc:spChg>
        <pc:spChg chg="del mod">
          <ac:chgData name="Pawel Wargocki" userId="baa1bd0a-4257-4881-9d1e-e1159a1cff22" providerId="ADAL" clId="{52F1DEC6-87DC-4F17-8962-B5BEC0008A6F}" dt="2026-04-27T06:34:27.990" v="243" actId="478"/>
          <ac:spMkLst>
            <pc:docMk/>
            <pc:sldMk cId="1796381250" sldId="257"/>
            <ac:spMk id="11" creationId="{7F2DC0AB-2BB9-30A8-2AEA-3CC1BD12C385}"/>
          </ac:spMkLst>
        </pc:spChg>
        <pc:picChg chg="add mod">
          <ac:chgData name="Pawel Wargocki" userId="baa1bd0a-4257-4881-9d1e-e1159a1cff22" providerId="ADAL" clId="{52F1DEC6-87DC-4F17-8962-B5BEC0008A6F}" dt="2026-04-27T06:34:40.818" v="246" actId="1076"/>
          <ac:picMkLst>
            <pc:docMk/>
            <pc:sldMk cId="1796381250" sldId="257"/>
            <ac:picMk id="5" creationId="{368F4897-7E04-E96B-A3B5-F728596AF9C5}"/>
          </ac:picMkLst>
        </pc:picChg>
      </pc:sldChg>
      <pc:sldChg chg="modSp del mod">
        <pc:chgData name="Pawel Wargocki" userId="baa1bd0a-4257-4881-9d1e-e1159a1cff22" providerId="ADAL" clId="{52F1DEC6-87DC-4F17-8962-B5BEC0008A6F}" dt="2026-04-27T06:30:23.203" v="212" actId="47"/>
        <pc:sldMkLst>
          <pc:docMk/>
          <pc:sldMk cId="2320714135" sldId="260"/>
        </pc:sldMkLst>
        <pc:spChg chg="mod">
          <ac:chgData name="Pawel Wargocki" userId="baa1bd0a-4257-4881-9d1e-e1159a1cff22" providerId="ADAL" clId="{52F1DEC6-87DC-4F17-8962-B5BEC0008A6F}" dt="2026-04-27T06:29:35.076" v="211" actId="790"/>
          <ac:spMkLst>
            <pc:docMk/>
            <pc:sldMk cId="2320714135" sldId="260"/>
            <ac:spMk id="3" creationId="{0AA221E4-1851-497D-90EE-984C7112166A}"/>
          </ac:spMkLst>
        </pc:spChg>
        <pc:spChg chg="mod">
          <ac:chgData name="Pawel Wargocki" userId="baa1bd0a-4257-4881-9d1e-e1159a1cff22" providerId="ADAL" clId="{52F1DEC6-87DC-4F17-8962-B5BEC0008A6F}" dt="2026-04-27T06:29:35.076" v="211" actId="790"/>
          <ac:spMkLst>
            <pc:docMk/>
            <pc:sldMk cId="2320714135" sldId="260"/>
            <ac:spMk id="17" creationId="{A068D229-C10D-E6D4-5477-85C69A8B19DD}"/>
          </ac:spMkLst>
        </pc:spChg>
        <pc:spChg chg="mod">
          <ac:chgData name="Pawel Wargocki" userId="baa1bd0a-4257-4881-9d1e-e1159a1cff22" providerId="ADAL" clId="{52F1DEC6-87DC-4F17-8962-B5BEC0008A6F}" dt="2026-04-27T06:29:35.076" v="211" actId="790"/>
          <ac:spMkLst>
            <pc:docMk/>
            <pc:sldMk cId="2320714135" sldId="260"/>
            <ac:spMk id="18" creationId="{7D4DE17D-67D9-66AA-C1C4-1E8F443F4C99}"/>
          </ac:spMkLst>
        </pc:spChg>
        <pc:spChg chg="mod">
          <ac:chgData name="Pawel Wargocki" userId="baa1bd0a-4257-4881-9d1e-e1159a1cff22" providerId="ADAL" clId="{52F1DEC6-87DC-4F17-8962-B5BEC0008A6F}" dt="2026-04-27T06:29:35.076" v="211" actId="790"/>
          <ac:spMkLst>
            <pc:docMk/>
            <pc:sldMk cId="2320714135" sldId="260"/>
            <ac:spMk id="22" creationId="{C1393C32-4593-A727-A772-60975780A8AB}"/>
          </ac:spMkLst>
        </pc:spChg>
        <pc:spChg chg="mod">
          <ac:chgData name="Pawel Wargocki" userId="baa1bd0a-4257-4881-9d1e-e1159a1cff22" providerId="ADAL" clId="{52F1DEC6-87DC-4F17-8962-B5BEC0008A6F}" dt="2026-04-27T06:29:35.076" v="211" actId="790"/>
          <ac:spMkLst>
            <pc:docMk/>
            <pc:sldMk cId="2320714135" sldId="260"/>
            <ac:spMk id="23" creationId="{2A505916-C26B-4D8F-DD23-7BF9A136D3B0}"/>
          </ac:spMkLst>
        </pc:spChg>
      </pc:sldChg>
      <pc:sldChg chg="addSp delSp modSp add mod">
        <pc:chgData name="Pawel Wargocki" userId="baa1bd0a-4257-4881-9d1e-e1159a1cff22" providerId="ADAL" clId="{52F1DEC6-87DC-4F17-8962-B5BEC0008A6F}" dt="2026-04-27T12:05:25.040" v="3884" actId="790"/>
        <pc:sldMkLst>
          <pc:docMk/>
          <pc:sldMk cId="52936628" sldId="261"/>
        </pc:sldMkLst>
        <pc:spChg chg="del">
          <ac:chgData name="Pawel Wargocki" userId="baa1bd0a-4257-4881-9d1e-e1159a1cff22" providerId="ADAL" clId="{52F1DEC6-87DC-4F17-8962-B5BEC0008A6F}" dt="2026-04-27T06:25:08.677" v="157" actId="478"/>
          <ac:spMkLst>
            <pc:docMk/>
            <pc:sldMk cId="52936628" sldId="261"/>
            <ac:spMk id="3" creationId="{0AA221E4-1851-497D-90EE-984C7112166A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52936628" sldId="261"/>
            <ac:spMk id="4" creationId="{674358EA-4D5B-461F-997D-DE6729900DE7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52936628" sldId="261"/>
            <ac:spMk id="5" creationId="{88CE6942-A17C-4247-86C6-41FACF7E90AC}"/>
          </ac:spMkLst>
        </pc:spChg>
        <pc:spChg chg="add del mod">
          <ac:chgData name="Pawel Wargocki" userId="baa1bd0a-4257-4881-9d1e-e1159a1cff22" providerId="ADAL" clId="{52F1DEC6-87DC-4F17-8962-B5BEC0008A6F}" dt="2026-04-27T06:28:31.556" v="191" actId="478"/>
          <ac:spMkLst>
            <pc:docMk/>
            <pc:sldMk cId="52936628" sldId="261"/>
            <ac:spMk id="7" creationId="{3158DBEC-2E5E-0A52-6C3B-C6744DFCFAE4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52936628" sldId="261"/>
            <ac:spMk id="8" creationId="{EEDB1F37-2575-B1EB-497D-F9B58003DFB7}"/>
          </ac:spMkLst>
        </pc:spChg>
        <pc:picChg chg="add mod">
          <ac:chgData name="Pawel Wargocki" userId="baa1bd0a-4257-4881-9d1e-e1159a1cff22" providerId="ADAL" clId="{52F1DEC6-87DC-4F17-8962-B5BEC0008A6F}" dt="2026-04-27T06:27:10.521" v="171" actId="14100"/>
          <ac:picMkLst>
            <pc:docMk/>
            <pc:sldMk cId="52936628" sldId="261"/>
            <ac:picMk id="6" creationId="{C8E43098-547A-EC81-CBA6-0AD85D982383}"/>
          </ac:picMkLst>
        </pc:picChg>
      </pc:sldChg>
      <pc:sldChg chg="addSp delSp modSp add mod">
        <pc:chgData name="Pawel Wargocki" userId="baa1bd0a-4257-4881-9d1e-e1159a1cff22" providerId="ADAL" clId="{52F1DEC6-87DC-4F17-8962-B5BEC0008A6F}" dt="2026-04-28T05:43:32.482" v="4132" actId="20577"/>
        <pc:sldMkLst>
          <pc:docMk/>
          <pc:sldMk cId="174124786" sldId="262"/>
        </pc:sldMkLst>
        <pc:spChg chg="del mod">
          <ac:chgData name="Pawel Wargocki" userId="baa1bd0a-4257-4881-9d1e-e1159a1cff22" providerId="ADAL" clId="{52F1DEC6-87DC-4F17-8962-B5BEC0008A6F}" dt="2026-04-27T13:55:45.774" v="4110" actId="478"/>
          <ac:spMkLst>
            <pc:docMk/>
            <pc:sldMk cId="174124786" sldId="262"/>
            <ac:spMk id="2" creationId="{557AF96E-D27B-2716-5F4F-BE1D8CD9D2EC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4124786" sldId="262"/>
            <ac:spMk id="3" creationId="{76A37F69-1D34-3500-D946-D746C5202463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4124786" sldId="262"/>
            <ac:spMk id="4" creationId="{6F988478-2441-B574-3316-ECF26907F95F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4124786" sldId="262"/>
            <ac:spMk id="6" creationId="{A08FF4E2-8AC3-33E4-6441-BB2CC9880E8A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4124786" sldId="262"/>
            <ac:spMk id="7" creationId="{12EEB850-8C65-B2B4-6F70-90D0C44A491B}"/>
          </ac:spMkLst>
        </pc:spChg>
        <pc:spChg chg="add mod">
          <ac:chgData name="Pawel Wargocki" userId="baa1bd0a-4257-4881-9d1e-e1159a1cff22" providerId="ADAL" clId="{52F1DEC6-87DC-4F17-8962-B5BEC0008A6F}" dt="2026-04-28T05:43:32.482" v="4132" actId="20577"/>
          <ac:spMkLst>
            <pc:docMk/>
            <pc:sldMk cId="174124786" sldId="262"/>
            <ac:spMk id="8" creationId="{E9E95FFF-0A38-9C66-9D42-BD2F2CFD4F93}"/>
          </ac:spMkLst>
        </pc:spChg>
        <pc:spChg chg="add mod">
          <ac:chgData name="Pawel Wargocki" userId="baa1bd0a-4257-4881-9d1e-e1159a1cff22" providerId="ADAL" clId="{52F1DEC6-87DC-4F17-8962-B5BEC0008A6F}" dt="2026-04-27T13:50:05.263" v="4033" actId="20577"/>
          <ac:spMkLst>
            <pc:docMk/>
            <pc:sldMk cId="174124786" sldId="262"/>
            <ac:spMk id="9" creationId="{626032AE-4EDA-69BF-2DA7-DC50D48ECB2D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74124786" sldId="262"/>
            <ac:spMk id="10" creationId="{132A1607-568E-12AD-074C-50630D243428}"/>
          </ac:spMkLst>
        </pc:spChg>
      </pc:sldChg>
      <pc:sldChg chg="addSp delSp modSp new mod">
        <pc:chgData name="Pawel Wargocki" userId="baa1bd0a-4257-4881-9d1e-e1159a1cff22" providerId="ADAL" clId="{52F1DEC6-87DC-4F17-8962-B5BEC0008A6F}" dt="2026-04-28T05:45:04.908" v="4164" actId="1076"/>
        <pc:sldMkLst>
          <pc:docMk/>
          <pc:sldMk cId="1311859013" sldId="263"/>
        </pc:sldMkLst>
        <pc:spChg chg="mod">
          <ac:chgData name="Pawel Wargocki" userId="baa1bd0a-4257-4881-9d1e-e1159a1cff22" providerId="ADAL" clId="{52F1DEC6-87DC-4F17-8962-B5BEC0008A6F}" dt="2026-04-28T05:43:55.016" v="4143" actId="1076"/>
          <ac:spMkLst>
            <pc:docMk/>
            <pc:sldMk cId="1311859013" sldId="263"/>
            <ac:spMk id="2" creationId="{4A963BB9-D0C0-FF23-78B8-C9696A1E31E9}"/>
          </ac:spMkLst>
        </pc:spChg>
        <pc:spChg chg="del mod">
          <ac:chgData name="Pawel Wargocki" userId="baa1bd0a-4257-4881-9d1e-e1159a1cff22" providerId="ADAL" clId="{52F1DEC6-87DC-4F17-8962-B5BEC0008A6F}" dt="2026-04-27T10:44:25.777" v="3198" actId="478"/>
          <ac:spMkLst>
            <pc:docMk/>
            <pc:sldMk cId="1311859013" sldId="263"/>
            <ac:spMk id="3" creationId="{23491D05-A89F-3F5E-D684-3F1DBAA09DF9}"/>
          </ac:spMkLst>
        </pc:spChg>
        <pc:spChg chg="del mod">
          <ac:chgData name="Pawel Wargocki" userId="baa1bd0a-4257-4881-9d1e-e1159a1cff22" providerId="ADAL" clId="{52F1DEC6-87DC-4F17-8962-B5BEC0008A6F}" dt="2026-04-27T13:55:51.939" v="4111" actId="478"/>
          <ac:spMkLst>
            <pc:docMk/>
            <pc:sldMk cId="1311859013" sldId="263"/>
            <ac:spMk id="4" creationId="{1F31C056-9516-6712-649B-3628F96879A0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311859013" sldId="263"/>
            <ac:spMk id="5" creationId="{B4D29E8B-AD98-133D-F0AB-917B08385309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311859013" sldId="263"/>
            <ac:spMk id="8" creationId="{2F065D8F-2832-38E3-5538-C1A64CD3FB87}"/>
          </ac:spMkLst>
        </pc:spChg>
        <pc:spChg chg="add mod">
          <ac:chgData name="Pawel Wargocki" userId="baa1bd0a-4257-4881-9d1e-e1159a1cff22" providerId="ADAL" clId="{52F1DEC6-87DC-4F17-8962-B5BEC0008A6F}" dt="2026-04-28T05:45:04.908" v="4164" actId="1076"/>
          <ac:spMkLst>
            <pc:docMk/>
            <pc:sldMk cId="1311859013" sldId="263"/>
            <ac:spMk id="11" creationId="{D600F9CA-3A57-B826-98B4-6ADE652E91E7}"/>
          </ac:spMkLst>
        </pc:spChg>
        <pc:picChg chg="add mod modCrop">
          <ac:chgData name="Pawel Wargocki" userId="baa1bd0a-4257-4881-9d1e-e1159a1cff22" providerId="ADAL" clId="{52F1DEC6-87DC-4F17-8962-B5BEC0008A6F}" dt="2026-04-27T10:48:32.355" v="3407" actId="732"/>
          <ac:picMkLst>
            <pc:docMk/>
            <pc:sldMk cId="1311859013" sldId="263"/>
            <ac:picMk id="7" creationId="{39D958C0-612D-F72E-B095-879FCE9D9326}"/>
          </ac:picMkLst>
        </pc:picChg>
        <pc:picChg chg="add mod modCrop">
          <ac:chgData name="Pawel Wargocki" userId="baa1bd0a-4257-4881-9d1e-e1159a1cff22" providerId="ADAL" clId="{52F1DEC6-87DC-4F17-8962-B5BEC0008A6F}" dt="2026-04-27T10:50:22.550" v="3445" actId="732"/>
          <ac:picMkLst>
            <pc:docMk/>
            <pc:sldMk cId="1311859013" sldId="263"/>
            <ac:picMk id="10" creationId="{799B9332-6C2C-520D-FD46-8C3039D47122}"/>
          </ac:picMkLst>
        </pc:picChg>
        <pc:picChg chg="add mod">
          <ac:chgData name="Pawel Wargocki" userId="baa1bd0a-4257-4881-9d1e-e1159a1cff22" providerId="ADAL" clId="{52F1DEC6-87DC-4F17-8962-B5BEC0008A6F}" dt="2026-04-27T10:43:11.871" v="3196" actId="1076"/>
          <ac:picMkLst>
            <pc:docMk/>
            <pc:sldMk cId="1311859013" sldId="263"/>
            <ac:picMk id="4098" creationId="{E6612203-B6A8-E2BA-151D-441DF64BAEC1}"/>
          </ac:picMkLst>
        </pc:picChg>
        <pc:picChg chg="add mod">
          <ac:chgData name="Pawel Wargocki" userId="baa1bd0a-4257-4881-9d1e-e1159a1cff22" providerId="ADAL" clId="{52F1DEC6-87DC-4F17-8962-B5BEC0008A6F}" dt="2026-04-27T10:43:13.611" v="3197" actId="1076"/>
          <ac:picMkLst>
            <pc:docMk/>
            <pc:sldMk cId="1311859013" sldId="263"/>
            <ac:picMk id="4100" creationId="{62CA88BA-AA5F-9A1D-C7DB-D7705D08F7CF}"/>
          </ac:picMkLst>
        </pc:picChg>
      </pc:sldChg>
      <pc:sldChg chg="addSp delSp modSp new mod modClrScheme chgLayout">
        <pc:chgData name="Pawel Wargocki" userId="baa1bd0a-4257-4881-9d1e-e1159a1cff22" providerId="ADAL" clId="{52F1DEC6-87DC-4F17-8962-B5BEC0008A6F}" dt="2026-04-28T05:47:37.203" v="4220" actId="1076"/>
        <pc:sldMkLst>
          <pc:docMk/>
          <pc:sldMk cId="2195994013" sldId="264"/>
        </pc:sldMkLst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95994013" sldId="264"/>
            <ac:spMk id="2" creationId="{2E1B178F-B2BB-F0C8-DE86-9A4C8772C645}"/>
          </ac:spMkLst>
        </pc:spChg>
        <pc:spChg chg="del">
          <ac:chgData name="Pawel Wargocki" userId="baa1bd0a-4257-4881-9d1e-e1159a1cff22" providerId="ADAL" clId="{52F1DEC6-87DC-4F17-8962-B5BEC0008A6F}" dt="2026-04-27T06:40:20.251" v="358"/>
          <ac:spMkLst>
            <pc:docMk/>
            <pc:sldMk cId="2195994013" sldId="264"/>
            <ac:spMk id="3" creationId="{54506987-8A5F-5BBD-4212-1C830CE76B29}"/>
          </ac:spMkLst>
        </pc:spChg>
        <pc:spChg chg="del mod ord">
          <ac:chgData name="Pawel Wargocki" userId="baa1bd0a-4257-4881-9d1e-e1159a1cff22" providerId="ADAL" clId="{52F1DEC6-87DC-4F17-8962-B5BEC0008A6F}" dt="2026-04-27T13:55:59.217" v="4112" actId="478"/>
          <ac:spMkLst>
            <pc:docMk/>
            <pc:sldMk cId="2195994013" sldId="264"/>
            <ac:spMk id="4" creationId="{709AB0E8-77F2-26EC-A542-B88C3CA2E674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95994013" sldId="264"/>
            <ac:spMk id="5" creationId="{62F74F68-5085-7FB7-EA79-262389730A8E}"/>
          </ac:spMkLst>
        </pc:spChg>
        <pc:spChg chg="add mod ord">
          <ac:chgData name="Pawel Wargocki" userId="baa1bd0a-4257-4881-9d1e-e1159a1cff22" providerId="ADAL" clId="{52F1DEC6-87DC-4F17-8962-B5BEC0008A6F}" dt="2026-04-28T05:47:37.203" v="4220" actId="1076"/>
          <ac:spMkLst>
            <pc:docMk/>
            <pc:sldMk cId="2195994013" sldId="264"/>
            <ac:spMk id="7" creationId="{1E6E013F-66FA-6E21-78FF-E37E8E6C4094}"/>
          </ac:spMkLst>
        </pc:spChg>
        <pc:spChg chg="add mod">
          <ac:chgData name="Pawel Wargocki" userId="baa1bd0a-4257-4881-9d1e-e1159a1cff22" providerId="ADAL" clId="{52F1DEC6-87DC-4F17-8962-B5BEC0008A6F}" dt="2026-04-27T13:50:34.534" v="4046" actId="20577"/>
          <ac:spMkLst>
            <pc:docMk/>
            <pc:sldMk cId="2195994013" sldId="264"/>
            <ac:spMk id="8" creationId="{40CE6C18-F903-2EBB-7DEA-A17145B05D63}"/>
          </ac:spMkLst>
        </pc:spChg>
        <pc:picChg chg="add mod ord">
          <ac:chgData name="Pawel Wargocki" userId="baa1bd0a-4257-4881-9d1e-e1159a1cff22" providerId="ADAL" clId="{52F1DEC6-87DC-4F17-8962-B5BEC0008A6F}" dt="2026-04-28T05:47:30.137" v="4219" actId="14100"/>
          <ac:picMkLst>
            <pc:docMk/>
            <pc:sldMk cId="2195994013" sldId="264"/>
            <ac:picMk id="6" creationId="{2C8D21C0-3AB3-C125-8C33-AA1F70EAE594}"/>
          </ac:picMkLst>
        </pc:picChg>
      </pc:sldChg>
      <pc:sldChg chg="addSp delSp modSp new mod modClrScheme chgLayout">
        <pc:chgData name="Pawel Wargocki" userId="baa1bd0a-4257-4881-9d1e-e1159a1cff22" providerId="ADAL" clId="{52F1DEC6-87DC-4F17-8962-B5BEC0008A6F}" dt="2026-04-28T05:48:53.048" v="4261" actId="20577"/>
        <pc:sldMkLst>
          <pc:docMk/>
          <pc:sldMk cId="21270104" sldId="265"/>
        </pc:sldMkLst>
        <pc:spChg chg="del mod ord">
          <ac:chgData name="Pawel Wargocki" userId="baa1bd0a-4257-4881-9d1e-e1159a1cff22" providerId="ADAL" clId="{52F1DEC6-87DC-4F17-8962-B5BEC0008A6F}" dt="2026-04-27T06:45:36.693" v="579" actId="700"/>
          <ac:spMkLst>
            <pc:docMk/>
            <pc:sldMk cId="21270104" sldId="265"/>
            <ac:spMk id="2" creationId="{9FCC7F5C-9C60-E50E-008D-C5E6DF7522EF}"/>
          </ac:spMkLst>
        </pc:spChg>
        <pc:spChg chg="del mod ord">
          <ac:chgData name="Pawel Wargocki" userId="baa1bd0a-4257-4881-9d1e-e1159a1cff22" providerId="ADAL" clId="{52F1DEC6-87DC-4F17-8962-B5BEC0008A6F}" dt="2026-04-27T06:45:36.693" v="579" actId="700"/>
          <ac:spMkLst>
            <pc:docMk/>
            <pc:sldMk cId="21270104" sldId="265"/>
            <ac:spMk id="3" creationId="{EFB6C900-7ECC-A3EC-4616-06C427DF90B9}"/>
          </ac:spMkLst>
        </pc:spChg>
        <pc:spChg chg="del">
          <ac:chgData name="Pawel Wargocki" userId="baa1bd0a-4257-4881-9d1e-e1159a1cff22" providerId="ADAL" clId="{52F1DEC6-87DC-4F17-8962-B5BEC0008A6F}" dt="2026-04-27T06:45:36.693" v="579" actId="700"/>
          <ac:spMkLst>
            <pc:docMk/>
            <pc:sldMk cId="21270104" sldId="265"/>
            <ac:spMk id="4" creationId="{A5A81B0A-C4EB-E5DA-E114-FC4A283F6A5E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270104" sldId="265"/>
            <ac:spMk id="5" creationId="{869E775E-B35F-0468-EBB4-B88B3C441AC1}"/>
          </ac:spMkLst>
        </pc:spChg>
        <pc:spChg chg="del mod ord">
          <ac:chgData name="Pawel Wargocki" userId="baa1bd0a-4257-4881-9d1e-e1159a1cff22" providerId="ADAL" clId="{52F1DEC6-87DC-4F17-8962-B5BEC0008A6F}" dt="2026-04-27T13:56:03.970" v="4113" actId="478"/>
          <ac:spMkLst>
            <pc:docMk/>
            <pc:sldMk cId="21270104" sldId="265"/>
            <ac:spMk id="6" creationId="{C86B39FC-A682-9AC9-1997-FC0D38BC5E68}"/>
          </ac:spMkLst>
        </pc:spChg>
        <pc:spChg chg="add 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270104" sldId="265"/>
            <ac:spMk id="7" creationId="{4257A816-8384-B6E3-48B7-423E9227BC1B}"/>
          </ac:spMkLst>
        </pc:spChg>
        <pc:spChg chg="add mod ord">
          <ac:chgData name="Pawel Wargocki" userId="baa1bd0a-4257-4881-9d1e-e1159a1cff22" providerId="ADAL" clId="{52F1DEC6-87DC-4F17-8962-B5BEC0008A6F}" dt="2026-04-28T05:48:53.048" v="4261" actId="20577"/>
          <ac:spMkLst>
            <pc:docMk/>
            <pc:sldMk cId="21270104" sldId="265"/>
            <ac:spMk id="8" creationId="{22C5471D-15C4-1CD6-8C11-8422199A58CB}"/>
          </ac:spMkLst>
        </pc:spChg>
        <pc:spChg chg="add mod">
          <ac:chgData name="Pawel Wargocki" userId="baa1bd0a-4257-4881-9d1e-e1159a1cff22" providerId="ADAL" clId="{52F1DEC6-87DC-4F17-8962-B5BEC0008A6F}" dt="2026-04-27T13:50:58.390" v="4049" actId="20577"/>
          <ac:spMkLst>
            <pc:docMk/>
            <pc:sldMk cId="21270104" sldId="265"/>
            <ac:spMk id="12" creationId="{518BFE3A-8BC0-370D-225B-981545507B38}"/>
          </ac:spMkLst>
        </pc:spChg>
        <pc:picChg chg="add mod">
          <ac:chgData name="Pawel Wargocki" userId="baa1bd0a-4257-4881-9d1e-e1159a1cff22" providerId="ADAL" clId="{52F1DEC6-87DC-4F17-8962-B5BEC0008A6F}" dt="2026-04-27T09:35:16.400" v="2978" actId="1076"/>
          <ac:picMkLst>
            <pc:docMk/>
            <pc:sldMk cId="21270104" sldId="265"/>
            <ac:picMk id="9" creationId="{06002491-16C0-2650-D171-1CA0E8E2AAD4}"/>
          </ac:picMkLst>
        </pc:picChg>
        <pc:picChg chg="add mod modCrop">
          <ac:chgData name="Pawel Wargocki" userId="baa1bd0a-4257-4881-9d1e-e1159a1cff22" providerId="ADAL" clId="{52F1DEC6-87DC-4F17-8962-B5BEC0008A6F}" dt="2026-04-27T11:54:33.946" v="3830" actId="1076"/>
          <ac:picMkLst>
            <pc:docMk/>
            <pc:sldMk cId="21270104" sldId="265"/>
            <ac:picMk id="11" creationId="{7756D83A-6FF7-8A3F-18F0-5455299FD03D}"/>
          </ac:picMkLst>
        </pc:picChg>
      </pc:sldChg>
      <pc:sldChg chg="addSp delSp modSp new mod modClrScheme chgLayout modNotesTx">
        <pc:chgData name="Pawel Wargocki" userId="baa1bd0a-4257-4881-9d1e-e1159a1cff22" providerId="ADAL" clId="{52F1DEC6-87DC-4F17-8962-B5BEC0008A6F}" dt="2026-04-28T05:51:40.287" v="4312" actId="20577"/>
        <pc:sldMkLst>
          <pc:docMk/>
          <pc:sldMk cId="2003588110" sldId="266"/>
        </pc:sldMkLst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03588110" sldId="266"/>
            <ac:spMk id="2" creationId="{40BA7E4A-C47D-3701-0B4E-1E4505F8A101}"/>
          </ac:spMkLst>
        </pc:spChg>
        <pc:spChg chg="del mod ord">
          <ac:chgData name="Pawel Wargocki" userId="baa1bd0a-4257-4881-9d1e-e1159a1cff22" providerId="ADAL" clId="{52F1DEC6-87DC-4F17-8962-B5BEC0008A6F}" dt="2026-04-27T06:52:06.610" v="889" actId="700"/>
          <ac:spMkLst>
            <pc:docMk/>
            <pc:sldMk cId="2003588110" sldId="266"/>
            <ac:spMk id="3" creationId="{70556C94-CD05-BE19-CDAF-F03583584C40}"/>
          </ac:spMkLst>
        </pc:spChg>
        <pc:spChg chg="del mod ord">
          <ac:chgData name="Pawel Wargocki" userId="baa1bd0a-4257-4881-9d1e-e1159a1cff22" providerId="ADAL" clId="{52F1DEC6-87DC-4F17-8962-B5BEC0008A6F}" dt="2026-04-27T13:56:11.535" v="4114" actId="478"/>
          <ac:spMkLst>
            <pc:docMk/>
            <pc:sldMk cId="2003588110" sldId="266"/>
            <ac:spMk id="4" creationId="{BC8605A6-D294-B0D9-2444-713501B442CD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03588110" sldId="266"/>
            <ac:spMk id="5" creationId="{D6348CBE-F897-E69F-4D3D-91DC9CB72A83}"/>
          </ac:spMkLst>
        </pc:spChg>
        <pc:spChg chg="add del mod ord">
          <ac:chgData name="Pawel Wargocki" userId="baa1bd0a-4257-4881-9d1e-e1159a1cff22" providerId="ADAL" clId="{52F1DEC6-87DC-4F17-8962-B5BEC0008A6F}" dt="2026-04-27T09:45:59.140" v="3010"/>
          <ac:spMkLst>
            <pc:docMk/>
            <pc:sldMk cId="2003588110" sldId="266"/>
            <ac:spMk id="6" creationId="{04847AEF-74CF-13DA-5F10-087B9AC96E1C}"/>
          </ac:spMkLst>
        </pc:spChg>
        <pc:spChg chg="add del mod ord">
          <ac:chgData name="Pawel Wargocki" userId="baa1bd0a-4257-4881-9d1e-e1159a1cff22" providerId="ADAL" clId="{52F1DEC6-87DC-4F17-8962-B5BEC0008A6F}" dt="2026-04-27T09:44:01.141" v="3008"/>
          <ac:spMkLst>
            <pc:docMk/>
            <pc:sldMk cId="2003588110" sldId="266"/>
            <ac:spMk id="7" creationId="{580C4D21-0B72-A272-5C4A-08F6C59CC38D}"/>
          </ac:spMkLst>
        </pc:spChg>
        <pc:spChg chg="add del mod">
          <ac:chgData name="Pawel Wargocki" userId="baa1bd0a-4257-4881-9d1e-e1159a1cff22" providerId="ADAL" clId="{52F1DEC6-87DC-4F17-8962-B5BEC0008A6F}" dt="2026-04-27T09:47:21.850" v="3016" actId="22"/>
          <ac:spMkLst>
            <pc:docMk/>
            <pc:sldMk cId="2003588110" sldId="266"/>
            <ac:spMk id="9" creationId="{287AB531-7726-17A5-46C7-E8EB0C30BDC5}"/>
          </ac:spMkLst>
        </pc:spChg>
        <pc:spChg chg="add del">
          <ac:chgData name="Pawel Wargocki" userId="baa1bd0a-4257-4881-9d1e-e1159a1cff22" providerId="ADAL" clId="{52F1DEC6-87DC-4F17-8962-B5BEC0008A6F}" dt="2026-04-27T09:46:20.711" v="3014" actId="478"/>
          <ac:spMkLst>
            <pc:docMk/>
            <pc:sldMk cId="2003588110" sldId="266"/>
            <ac:spMk id="10" creationId="{B4D22722-1B5B-8EBC-3542-C1ACFE10099A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03588110" sldId="266"/>
            <ac:spMk id="13" creationId="{F8884D2F-FB90-1527-0717-C8EC529C25A6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03588110" sldId="266"/>
            <ac:spMk id="14" creationId="{4425187F-3549-BEAF-7E98-C114728369E7}"/>
          </ac:spMkLst>
        </pc:spChg>
        <pc:spChg chg="add mod">
          <ac:chgData name="Pawel Wargocki" userId="baa1bd0a-4257-4881-9d1e-e1159a1cff22" providerId="ADAL" clId="{52F1DEC6-87DC-4F17-8962-B5BEC0008A6F}" dt="2026-04-27T13:51:47.207" v="4076" actId="20577"/>
          <ac:spMkLst>
            <pc:docMk/>
            <pc:sldMk cId="2003588110" sldId="266"/>
            <ac:spMk id="15" creationId="{DE802F26-E33B-05F6-FD9B-975AB1CC0292}"/>
          </ac:spMkLst>
        </pc:spChg>
        <pc:picChg chg="add mod">
          <ac:chgData name="Pawel Wargocki" userId="baa1bd0a-4257-4881-9d1e-e1159a1cff22" providerId="ADAL" clId="{52F1DEC6-87DC-4F17-8962-B5BEC0008A6F}" dt="2026-04-27T09:47:35.593" v="3020" actId="1076"/>
          <ac:picMkLst>
            <pc:docMk/>
            <pc:sldMk cId="2003588110" sldId="266"/>
            <ac:picMk id="8" creationId="{E6354FE6-3359-E9D3-5653-983CE56A4681}"/>
          </ac:picMkLst>
        </pc:picChg>
        <pc:picChg chg="add mod ord">
          <ac:chgData name="Pawel Wargocki" userId="baa1bd0a-4257-4881-9d1e-e1159a1cff22" providerId="ADAL" clId="{52F1DEC6-87DC-4F17-8962-B5BEC0008A6F}" dt="2026-04-27T09:47:30.800" v="3019" actId="1076"/>
          <ac:picMkLst>
            <pc:docMk/>
            <pc:sldMk cId="2003588110" sldId="266"/>
            <ac:picMk id="12" creationId="{030FAB4A-91CA-0D33-9628-0565672EBB36}"/>
          </ac:picMkLst>
        </pc:picChg>
      </pc:sldChg>
      <pc:sldChg chg="addSp delSp modSp new mod modClrScheme chgLayout">
        <pc:chgData name="Pawel Wargocki" userId="baa1bd0a-4257-4881-9d1e-e1159a1cff22" providerId="ADAL" clId="{52F1DEC6-87DC-4F17-8962-B5BEC0008A6F}" dt="2026-04-28T05:56:10.684" v="4463"/>
        <pc:sldMkLst>
          <pc:docMk/>
          <pc:sldMk cId="3691836232" sldId="267"/>
        </pc:sldMkLst>
        <pc:spChg chg="mod ord">
          <ac:chgData name="Pawel Wargocki" userId="baa1bd0a-4257-4881-9d1e-e1159a1cff22" providerId="ADAL" clId="{52F1DEC6-87DC-4F17-8962-B5BEC0008A6F}" dt="2026-04-28T05:54:34.483" v="4398" actId="790"/>
          <ac:spMkLst>
            <pc:docMk/>
            <pc:sldMk cId="3691836232" sldId="267"/>
            <ac:spMk id="2" creationId="{163A8091-A7AE-09D8-EBF3-37F49F9191EF}"/>
          </ac:spMkLst>
        </pc:spChg>
        <pc:spChg chg="del mod ord">
          <ac:chgData name="Pawel Wargocki" userId="baa1bd0a-4257-4881-9d1e-e1159a1cff22" providerId="ADAL" clId="{52F1DEC6-87DC-4F17-8962-B5BEC0008A6F}" dt="2026-04-27T06:53:23.563" v="916" actId="700"/>
          <ac:spMkLst>
            <pc:docMk/>
            <pc:sldMk cId="3691836232" sldId="267"/>
            <ac:spMk id="3" creationId="{415A883D-39E6-CCC2-A1AE-781043D912C1}"/>
          </ac:spMkLst>
        </pc:spChg>
        <pc:spChg chg="del">
          <ac:chgData name="Pawel Wargocki" userId="baa1bd0a-4257-4881-9d1e-e1159a1cff22" providerId="ADAL" clId="{52F1DEC6-87DC-4F17-8962-B5BEC0008A6F}" dt="2026-04-27T06:53:23.563" v="916" actId="700"/>
          <ac:spMkLst>
            <pc:docMk/>
            <pc:sldMk cId="3691836232" sldId="267"/>
            <ac:spMk id="4" creationId="{26450F1A-937B-9FC8-3642-CC8A020421E2}"/>
          </ac:spMkLst>
        </pc:spChg>
        <pc:spChg chg="mod ord">
          <ac:chgData name="Pawel Wargocki" userId="baa1bd0a-4257-4881-9d1e-e1159a1cff22" providerId="ADAL" clId="{52F1DEC6-87DC-4F17-8962-B5BEC0008A6F}" dt="2026-04-28T05:54:34.483" v="4398" actId="790"/>
          <ac:spMkLst>
            <pc:docMk/>
            <pc:sldMk cId="3691836232" sldId="267"/>
            <ac:spMk id="5" creationId="{8EC9FEF1-EEE2-AF67-6966-D46C1C60C041}"/>
          </ac:spMkLst>
        </pc:spChg>
        <pc:spChg chg="del mod ord">
          <ac:chgData name="Pawel Wargocki" userId="baa1bd0a-4257-4881-9d1e-e1159a1cff22" providerId="ADAL" clId="{52F1DEC6-87DC-4F17-8962-B5BEC0008A6F}" dt="2026-04-27T13:56:19.844" v="4116" actId="478"/>
          <ac:spMkLst>
            <pc:docMk/>
            <pc:sldMk cId="3691836232" sldId="267"/>
            <ac:spMk id="6" creationId="{CCCA51B1-D2D8-6CAA-14C6-EDB1EDEF48F4}"/>
          </ac:spMkLst>
        </pc:spChg>
        <pc:spChg chg="add mod ord">
          <ac:chgData name="Pawel Wargocki" userId="baa1bd0a-4257-4881-9d1e-e1159a1cff22" providerId="ADAL" clId="{52F1DEC6-87DC-4F17-8962-B5BEC0008A6F}" dt="2026-04-28T05:55:23.019" v="4460" actId="20577"/>
          <ac:spMkLst>
            <pc:docMk/>
            <pc:sldMk cId="3691836232" sldId="267"/>
            <ac:spMk id="7" creationId="{5CC4E6B4-2F38-6601-A419-189D4C529D2D}"/>
          </ac:spMkLst>
        </pc:spChg>
        <pc:spChg chg="add del mod">
          <ac:chgData name="Pawel Wargocki" userId="baa1bd0a-4257-4881-9d1e-e1159a1cff22" providerId="ADAL" clId="{52F1DEC6-87DC-4F17-8962-B5BEC0008A6F}" dt="2026-04-27T10:58:34.969" v="3485" actId="478"/>
          <ac:spMkLst>
            <pc:docMk/>
            <pc:sldMk cId="3691836232" sldId="267"/>
            <ac:spMk id="10" creationId="{DFE3F411-2F84-C00C-C562-BAE92961D461}"/>
          </ac:spMkLst>
        </pc:spChg>
        <pc:spChg chg="add del">
          <ac:chgData name="Pawel Wargocki" userId="baa1bd0a-4257-4881-9d1e-e1159a1cff22" providerId="ADAL" clId="{52F1DEC6-87DC-4F17-8962-B5BEC0008A6F}" dt="2026-04-27T10:58:47.883" v="3487" actId="478"/>
          <ac:spMkLst>
            <pc:docMk/>
            <pc:sldMk cId="3691836232" sldId="267"/>
            <ac:spMk id="11" creationId="{6BAF20B4-34FB-4044-E8A4-5C7AF7520D11}"/>
          </ac:spMkLst>
        </pc:spChg>
        <pc:spChg chg="add mod">
          <ac:chgData name="Pawel Wargocki" userId="baa1bd0a-4257-4881-9d1e-e1159a1cff22" providerId="ADAL" clId="{52F1DEC6-87DC-4F17-8962-B5BEC0008A6F}" dt="2026-04-28T05:54:34.483" v="4398" actId="790"/>
          <ac:spMkLst>
            <pc:docMk/>
            <pc:sldMk cId="3691836232" sldId="267"/>
            <ac:spMk id="12" creationId="{804F1737-9510-5351-3479-30D7C28BDF97}"/>
          </ac:spMkLst>
        </pc:spChg>
        <pc:spChg chg="add mod">
          <ac:chgData name="Pawel Wargocki" userId="baa1bd0a-4257-4881-9d1e-e1159a1cff22" providerId="ADAL" clId="{52F1DEC6-87DC-4F17-8962-B5BEC0008A6F}" dt="2026-04-28T05:54:34.483" v="4398" actId="790"/>
          <ac:spMkLst>
            <pc:docMk/>
            <pc:sldMk cId="3691836232" sldId="267"/>
            <ac:spMk id="14" creationId="{838A71CF-413F-9969-7169-2407462827A6}"/>
          </ac:spMkLst>
        </pc:spChg>
        <pc:spChg chg="add mod">
          <ac:chgData name="Pawel Wargocki" userId="baa1bd0a-4257-4881-9d1e-e1159a1cff22" providerId="ADAL" clId="{52F1DEC6-87DC-4F17-8962-B5BEC0008A6F}" dt="2026-04-28T05:54:34.483" v="4398" actId="790"/>
          <ac:spMkLst>
            <pc:docMk/>
            <pc:sldMk cId="3691836232" sldId="267"/>
            <ac:spMk id="15" creationId="{2D567FEA-6156-B4DD-4E07-A9ACB326F892}"/>
          </ac:spMkLst>
        </pc:spChg>
        <pc:spChg chg="add mod">
          <ac:chgData name="Pawel Wargocki" userId="baa1bd0a-4257-4881-9d1e-e1159a1cff22" providerId="ADAL" clId="{52F1DEC6-87DC-4F17-8962-B5BEC0008A6F}" dt="2026-04-28T05:56:10.684" v="4463"/>
          <ac:spMkLst>
            <pc:docMk/>
            <pc:sldMk cId="3691836232" sldId="267"/>
            <ac:spMk id="16" creationId="{B3B5AEBC-6A41-F4C5-B402-696A1DFD8D8B}"/>
          </ac:spMkLst>
        </pc:spChg>
        <pc:picChg chg="add mod modCrop">
          <ac:chgData name="Pawel Wargocki" userId="baa1bd0a-4257-4881-9d1e-e1159a1cff22" providerId="ADAL" clId="{52F1DEC6-87DC-4F17-8962-B5BEC0008A6F}" dt="2026-04-28T05:52:24.655" v="4333" actId="1036"/>
          <ac:picMkLst>
            <pc:docMk/>
            <pc:sldMk cId="3691836232" sldId="267"/>
            <ac:picMk id="9" creationId="{AB9486DF-5860-6009-D799-7074A35FAC59}"/>
          </ac:picMkLst>
        </pc:picChg>
        <pc:picChg chg="add mod">
          <ac:chgData name="Pawel Wargocki" userId="baa1bd0a-4257-4881-9d1e-e1159a1cff22" providerId="ADAL" clId="{52F1DEC6-87DC-4F17-8962-B5BEC0008A6F}" dt="2026-04-28T05:52:43.982" v="4336" actId="1076"/>
          <ac:picMkLst>
            <pc:docMk/>
            <pc:sldMk cId="3691836232" sldId="267"/>
            <ac:picMk id="13" creationId="{1F23915A-1854-8786-C55E-7C48633670E9}"/>
          </ac:picMkLst>
        </pc:picChg>
      </pc:sldChg>
      <pc:sldChg chg="addSp delSp modSp new mod ord">
        <pc:chgData name="Pawel Wargocki" userId="baa1bd0a-4257-4881-9d1e-e1159a1cff22" providerId="ADAL" clId="{52F1DEC6-87DC-4F17-8962-B5BEC0008A6F}" dt="2026-04-27T13:56:26.101" v="4118" actId="478"/>
        <pc:sldMkLst>
          <pc:docMk/>
          <pc:sldMk cId="4005325690" sldId="268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4005325690" sldId="268"/>
            <ac:spMk id="2" creationId="{11B0B57E-E445-58C3-04A0-D37428B9488F}"/>
          </ac:spMkLst>
        </pc:spChg>
        <pc:spChg chg="del">
          <ac:chgData name="Pawel Wargocki" userId="baa1bd0a-4257-4881-9d1e-e1159a1cff22" providerId="ADAL" clId="{52F1DEC6-87DC-4F17-8962-B5BEC0008A6F}" dt="2026-04-27T07:11:03.022" v="1631" actId="478"/>
          <ac:spMkLst>
            <pc:docMk/>
            <pc:sldMk cId="4005325690" sldId="268"/>
            <ac:spMk id="3" creationId="{9DDD3F38-0F7A-E0EC-126C-9E762443415E}"/>
          </ac:spMkLst>
        </pc:spChg>
        <pc:spChg chg="del mod">
          <ac:chgData name="Pawel Wargocki" userId="baa1bd0a-4257-4881-9d1e-e1159a1cff22" providerId="ADAL" clId="{52F1DEC6-87DC-4F17-8962-B5BEC0008A6F}" dt="2026-04-27T13:56:26.101" v="4118" actId="478"/>
          <ac:spMkLst>
            <pc:docMk/>
            <pc:sldMk cId="4005325690" sldId="268"/>
            <ac:spMk id="4" creationId="{8343A419-4AD5-D4B0-BBA9-CD256A69C495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4005325690" sldId="268"/>
            <ac:spMk id="5" creationId="{12146ACF-3D3B-EBBE-6A13-00A16ED34564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4005325690" sldId="268"/>
            <ac:spMk id="6" creationId="{4BDD39D3-61CC-203A-B9EC-1EED7A7CC9AD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4005325690" sldId="268"/>
            <ac:spMk id="8" creationId="{506B2989-07F9-BEE0-F566-52728D0AA4CF}"/>
          </ac:spMkLst>
        </pc:spChg>
        <pc:picChg chg="add mod">
          <ac:chgData name="Pawel Wargocki" userId="baa1bd0a-4257-4881-9d1e-e1159a1cff22" providerId="ADAL" clId="{52F1DEC6-87DC-4F17-8962-B5BEC0008A6F}" dt="2026-04-27T07:11:31.602" v="1648"/>
          <ac:picMkLst>
            <pc:docMk/>
            <pc:sldMk cId="4005325690" sldId="268"/>
            <ac:picMk id="7" creationId="{C1F32B99-61E9-7CC0-6F45-061E896734AB}"/>
          </ac:picMkLst>
        </pc:picChg>
      </pc:sldChg>
      <pc:sldChg chg="addSp delSp modSp add mod">
        <pc:chgData name="Pawel Wargocki" userId="baa1bd0a-4257-4881-9d1e-e1159a1cff22" providerId="ADAL" clId="{52F1DEC6-87DC-4F17-8962-B5BEC0008A6F}" dt="2026-04-27T13:56:16.210" v="4115" actId="478"/>
        <pc:sldMkLst>
          <pc:docMk/>
          <pc:sldMk cId="2133301849" sldId="269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33301849" sldId="269"/>
            <ac:spMk id="2" creationId="{6DE7FCB5-6C12-3F27-AE62-7E0B794C11B8}"/>
          </ac:spMkLst>
        </pc:spChg>
        <pc:spChg chg="add mod">
          <ac:chgData name="Pawel Wargocki" userId="baa1bd0a-4257-4881-9d1e-e1159a1cff22" providerId="ADAL" clId="{52F1DEC6-87DC-4F17-8962-B5BEC0008A6F}" dt="2026-04-27T13:52:22.496" v="4089" actId="20577"/>
          <ac:spMkLst>
            <pc:docMk/>
            <pc:sldMk cId="2133301849" sldId="269"/>
            <ac:spMk id="3" creationId="{8C8E977B-34C1-98DE-587E-B4BCE8BE2C79}"/>
          </ac:spMkLst>
        </pc:spChg>
        <pc:spChg chg="del mod">
          <ac:chgData name="Pawel Wargocki" userId="baa1bd0a-4257-4881-9d1e-e1159a1cff22" providerId="ADAL" clId="{52F1DEC6-87DC-4F17-8962-B5BEC0008A6F}" dt="2026-04-27T13:56:16.210" v="4115" actId="478"/>
          <ac:spMkLst>
            <pc:docMk/>
            <pc:sldMk cId="2133301849" sldId="269"/>
            <ac:spMk id="4" creationId="{FE11372A-ABAA-D7FF-67D1-C3774C42E263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133301849" sldId="269"/>
            <ac:spMk id="5" creationId="{3FB118A0-9829-91B1-13C1-5A68DA1545F7}"/>
          </ac:spMkLst>
        </pc:spChg>
        <pc:spChg chg="del mod">
          <ac:chgData name="Pawel Wargocki" userId="baa1bd0a-4257-4881-9d1e-e1159a1cff22" providerId="ADAL" clId="{52F1DEC6-87DC-4F17-8962-B5BEC0008A6F}" dt="2026-04-27T09:55:32.189" v="3021"/>
          <ac:spMkLst>
            <pc:docMk/>
            <pc:sldMk cId="2133301849" sldId="269"/>
            <ac:spMk id="6" creationId="{373031E6-D826-B625-B26E-820FA5D3FA7E}"/>
          </ac:spMkLst>
        </pc:spChg>
        <pc:spChg chg="del mod">
          <ac:chgData name="Pawel Wargocki" userId="baa1bd0a-4257-4881-9d1e-e1159a1cff22" providerId="ADAL" clId="{52F1DEC6-87DC-4F17-8962-B5BEC0008A6F}" dt="2026-04-27T09:55:36.140" v="3022" actId="478"/>
          <ac:spMkLst>
            <pc:docMk/>
            <pc:sldMk cId="2133301849" sldId="269"/>
            <ac:spMk id="7" creationId="{004B6973-68DB-7CCD-2F45-353B1C4A163D}"/>
          </ac:spMkLst>
        </pc:spChg>
        <pc:picChg chg="add mod">
          <ac:chgData name="Pawel Wargocki" userId="baa1bd0a-4257-4881-9d1e-e1159a1cff22" providerId="ADAL" clId="{52F1DEC6-87DC-4F17-8962-B5BEC0008A6F}" dt="2026-04-27T11:58:33.254" v="3854" actId="14100"/>
          <ac:picMkLst>
            <pc:docMk/>
            <pc:sldMk cId="2133301849" sldId="269"/>
            <ac:picMk id="3074" creationId="{4B70111F-088E-4CBA-DED3-87E2C9678186}"/>
          </ac:picMkLst>
        </pc:picChg>
      </pc:sldChg>
      <pc:sldChg chg="addSp delSp modSp new mod modClrScheme chgLayout">
        <pc:chgData name="Pawel Wargocki" userId="baa1bd0a-4257-4881-9d1e-e1159a1cff22" providerId="ADAL" clId="{52F1DEC6-87DC-4F17-8962-B5BEC0008A6F}" dt="2026-04-28T05:58:36.194" v="4485" actId="1076"/>
        <pc:sldMkLst>
          <pc:docMk/>
          <pc:sldMk cId="3710111320" sldId="270"/>
        </pc:sldMkLst>
        <pc:spChg chg="del mod ord">
          <ac:chgData name="Pawel Wargocki" userId="baa1bd0a-4257-4881-9d1e-e1159a1cff22" providerId="ADAL" clId="{52F1DEC6-87DC-4F17-8962-B5BEC0008A6F}" dt="2026-04-27T07:16:39.482" v="1927" actId="700"/>
          <ac:spMkLst>
            <pc:docMk/>
            <pc:sldMk cId="3710111320" sldId="270"/>
            <ac:spMk id="2" creationId="{86E672DB-4FDC-35C1-9EDD-5FBFCB6F4CFB}"/>
          </ac:spMkLst>
        </pc:spChg>
        <pc:spChg chg="del mod ord">
          <ac:chgData name="Pawel Wargocki" userId="baa1bd0a-4257-4881-9d1e-e1159a1cff22" providerId="ADAL" clId="{52F1DEC6-87DC-4F17-8962-B5BEC0008A6F}" dt="2026-04-27T07:16:39.482" v="1927" actId="700"/>
          <ac:spMkLst>
            <pc:docMk/>
            <pc:sldMk cId="3710111320" sldId="270"/>
            <ac:spMk id="3" creationId="{AB80C470-3FDF-D01E-93BF-1C52DC3DA54D}"/>
          </ac:spMkLst>
        </pc:spChg>
        <pc:spChg chg="del">
          <ac:chgData name="Pawel Wargocki" userId="baa1bd0a-4257-4881-9d1e-e1159a1cff22" providerId="ADAL" clId="{52F1DEC6-87DC-4F17-8962-B5BEC0008A6F}" dt="2026-04-27T07:16:39.482" v="1927" actId="700"/>
          <ac:spMkLst>
            <pc:docMk/>
            <pc:sldMk cId="3710111320" sldId="270"/>
            <ac:spMk id="4" creationId="{1CBC8D53-C100-1FEC-770F-83759810AA22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3710111320" sldId="270"/>
            <ac:spMk id="5" creationId="{BDBDD5D4-D815-93AC-EA32-E60B6E2FB327}"/>
          </ac:spMkLst>
        </pc:spChg>
        <pc:spChg chg="del mod ord">
          <ac:chgData name="Pawel Wargocki" userId="baa1bd0a-4257-4881-9d1e-e1159a1cff22" providerId="ADAL" clId="{52F1DEC6-87DC-4F17-8962-B5BEC0008A6F}" dt="2026-04-27T13:56:23.038" v="4117" actId="478"/>
          <ac:spMkLst>
            <pc:docMk/>
            <pc:sldMk cId="3710111320" sldId="270"/>
            <ac:spMk id="6" creationId="{25066AD2-282A-48F9-C110-4601841A8B2B}"/>
          </ac:spMkLst>
        </pc:spChg>
        <pc:spChg chg="add 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3710111320" sldId="270"/>
            <ac:spMk id="7" creationId="{E795C944-DBE1-242E-1D14-1D0452A45D23}"/>
          </ac:spMkLst>
        </pc:spChg>
        <pc:spChg chg="add 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3710111320" sldId="270"/>
            <ac:spMk id="8" creationId="{43001FE6-65A2-AEE4-F8CD-76CD41819A3E}"/>
          </ac:spMkLst>
        </pc:spChg>
        <pc:spChg chg="add del">
          <ac:chgData name="Pawel Wargocki" userId="baa1bd0a-4257-4881-9d1e-e1159a1cff22" providerId="ADAL" clId="{52F1DEC6-87DC-4F17-8962-B5BEC0008A6F}" dt="2026-04-27T11:58:58.204" v="3856" actId="478"/>
          <ac:spMkLst>
            <pc:docMk/>
            <pc:sldMk cId="3710111320" sldId="270"/>
            <ac:spMk id="10" creationId="{C8ACD036-7A52-8FE5-AECA-3AFB0A013819}"/>
          </ac:spMkLst>
        </pc:spChg>
        <pc:spChg chg="add mod">
          <ac:chgData name="Pawel Wargocki" userId="baa1bd0a-4257-4881-9d1e-e1159a1cff22" providerId="ADAL" clId="{52F1DEC6-87DC-4F17-8962-B5BEC0008A6F}" dt="2026-04-28T05:56:23.374" v="4465" actId="1076"/>
          <ac:spMkLst>
            <pc:docMk/>
            <pc:sldMk cId="3710111320" sldId="270"/>
            <ac:spMk id="13" creationId="{114EEB35-AB03-BC59-8881-9B015A32E790}"/>
          </ac:spMkLst>
        </pc:spChg>
        <pc:spChg chg="add mod">
          <ac:chgData name="Pawel Wargocki" userId="baa1bd0a-4257-4881-9d1e-e1159a1cff22" providerId="ADAL" clId="{52F1DEC6-87DC-4F17-8962-B5BEC0008A6F}" dt="2026-04-28T05:58:25.950" v="4483" actId="1076"/>
          <ac:spMkLst>
            <pc:docMk/>
            <pc:sldMk cId="3710111320" sldId="270"/>
            <ac:spMk id="16" creationId="{24301573-3AFF-190A-751C-53212AB61F81}"/>
          </ac:spMkLst>
        </pc:spChg>
        <pc:spChg chg="add mod">
          <ac:chgData name="Pawel Wargocki" userId="baa1bd0a-4257-4881-9d1e-e1159a1cff22" providerId="ADAL" clId="{52F1DEC6-87DC-4F17-8962-B5BEC0008A6F}" dt="2026-04-28T05:58:36.194" v="4485" actId="1076"/>
          <ac:spMkLst>
            <pc:docMk/>
            <pc:sldMk cId="3710111320" sldId="270"/>
            <ac:spMk id="17" creationId="{B8331B30-4440-9D0A-8D8C-5896320D01C3}"/>
          </ac:spMkLst>
        </pc:spChg>
        <pc:picChg chg="add mod modCrop">
          <ac:chgData name="Pawel Wargocki" userId="baa1bd0a-4257-4881-9d1e-e1159a1cff22" providerId="ADAL" clId="{52F1DEC6-87DC-4F17-8962-B5BEC0008A6F}" dt="2026-04-28T05:57:45.657" v="4477" actId="1076"/>
          <ac:picMkLst>
            <pc:docMk/>
            <pc:sldMk cId="3710111320" sldId="270"/>
            <ac:picMk id="12" creationId="{6C30C7F4-3FEB-E352-DF01-A5B29D07729A}"/>
          </ac:picMkLst>
        </pc:picChg>
        <pc:picChg chg="add mod modCrop">
          <ac:chgData name="Pawel Wargocki" userId="baa1bd0a-4257-4881-9d1e-e1159a1cff22" providerId="ADAL" clId="{52F1DEC6-87DC-4F17-8962-B5BEC0008A6F}" dt="2026-04-28T05:57:49.004" v="4478" actId="1076"/>
          <ac:picMkLst>
            <pc:docMk/>
            <pc:sldMk cId="3710111320" sldId="270"/>
            <ac:picMk id="14" creationId="{118C44DB-CBD4-7B82-7178-13AC6D01B885}"/>
          </ac:picMkLst>
        </pc:picChg>
        <pc:picChg chg="add mod">
          <ac:chgData name="Pawel Wargocki" userId="baa1bd0a-4257-4881-9d1e-e1159a1cff22" providerId="ADAL" clId="{52F1DEC6-87DC-4F17-8962-B5BEC0008A6F}" dt="2026-04-28T05:58:22.378" v="4482" actId="1076"/>
          <ac:picMkLst>
            <pc:docMk/>
            <pc:sldMk cId="3710111320" sldId="270"/>
            <ac:picMk id="15" creationId="{8E6DE436-F5DA-8F60-47FA-3579B53737E1}"/>
          </ac:picMkLst>
        </pc:picChg>
        <pc:picChg chg="add del mod">
          <ac:chgData name="Pawel Wargocki" userId="baa1bd0a-4257-4881-9d1e-e1159a1cff22" providerId="ADAL" clId="{52F1DEC6-87DC-4F17-8962-B5BEC0008A6F}" dt="2026-04-27T11:05:18.376" v="3500" actId="478"/>
          <ac:picMkLst>
            <pc:docMk/>
            <pc:sldMk cId="3710111320" sldId="270"/>
            <ac:picMk id="5122" creationId="{EFFE04A8-AD45-D408-CE5A-7745882A2A9C}"/>
          </ac:picMkLst>
        </pc:picChg>
        <pc:picChg chg="add mod">
          <ac:chgData name="Pawel Wargocki" userId="baa1bd0a-4257-4881-9d1e-e1159a1cff22" providerId="ADAL" clId="{52F1DEC6-87DC-4F17-8962-B5BEC0008A6F}" dt="2026-04-28T05:57:55.254" v="4480" actId="1076"/>
          <ac:picMkLst>
            <pc:docMk/>
            <pc:sldMk cId="3710111320" sldId="270"/>
            <ac:picMk id="5124" creationId="{9BD9AE71-09EA-4688-7C54-1C9B9B866DD6}"/>
          </ac:picMkLst>
        </pc:picChg>
      </pc:sldChg>
      <pc:sldChg chg="addSp delSp modSp new mod ord modClrScheme chgLayout">
        <pc:chgData name="Pawel Wargocki" userId="baa1bd0a-4257-4881-9d1e-e1159a1cff22" providerId="ADAL" clId="{52F1DEC6-87DC-4F17-8962-B5BEC0008A6F}" dt="2026-04-28T05:59:07.208" v="4488" actId="790"/>
        <pc:sldMkLst>
          <pc:docMk/>
          <pc:sldMk cId="220942851" sldId="271"/>
        </pc:sldMkLst>
        <pc:spChg chg="del mod ord">
          <ac:chgData name="Pawel Wargocki" userId="baa1bd0a-4257-4881-9d1e-e1159a1cff22" providerId="ADAL" clId="{52F1DEC6-87DC-4F17-8962-B5BEC0008A6F}" dt="2026-04-27T12:22:57.900" v="3903" actId="700"/>
          <ac:spMkLst>
            <pc:docMk/>
            <pc:sldMk cId="220942851" sldId="271"/>
            <ac:spMk id="2" creationId="{FF8B5E35-876A-533D-A843-E82247050900}"/>
          </ac:spMkLst>
        </pc:spChg>
        <pc:spChg chg="del mod ord">
          <ac:chgData name="Pawel Wargocki" userId="baa1bd0a-4257-4881-9d1e-e1159a1cff22" providerId="ADAL" clId="{52F1DEC6-87DC-4F17-8962-B5BEC0008A6F}" dt="2026-04-27T12:22:57.900" v="3903" actId="700"/>
          <ac:spMkLst>
            <pc:docMk/>
            <pc:sldMk cId="220942851" sldId="271"/>
            <ac:spMk id="3" creationId="{A63191DE-EB8F-5753-2642-7CF20CF2F96A}"/>
          </ac:spMkLst>
        </pc:spChg>
        <pc:spChg chg="del mod ord">
          <ac:chgData name="Pawel Wargocki" userId="baa1bd0a-4257-4881-9d1e-e1159a1cff22" providerId="ADAL" clId="{52F1DEC6-87DC-4F17-8962-B5BEC0008A6F}" dt="2026-04-27T13:56:29.698" v="4119" actId="478"/>
          <ac:spMkLst>
            <pc:docMk/>
            <pc:sldMk cId="220942851" sldId="271"/>
            <ac:spMk id="4" creationId="{A61EFC33-B8D0-7549-846E-875405ADCF96}"/>
          </ac:spMkLst>
        </pc:spChg>
        <pc:spChg chg="mod ord">
          <ac:chgData name="Pawel Wargocki" userId="baa1bd0a-4257-4881-9d1e-e1159a1cff22" providerId="ADAL" clId="{52F1DEC6-87DC-4F17-8962-B5BEC0008A6F}" dt="2026-04-28T05:59:07.208" v="4488" actId="790"/>
          <ac:spMkLst>
            <pc:docMk/>
            <pc:sldMk cId="220942851" sldId="271"/>
            <ac:spMk id="5" creationId="{D5791670-6E9C-27C8-F5B9-FE4EA166E618}"/>
          </ac:spMkLst>
        </pc:spChg>
        <pc:spChg chg="add mod ord">
          <ac:chgData name="Pawel Wargocki" userId="baa1bd0a-4257-4881-9d1e-e1159a1cff22" providerId="ADAL" clId="{52F1DEC6-87DC-4F17-8962-B5BEC0008A6F}" dt="2026-04-28T05:59:07.208" v="4488" actId="790"/>
          <ac:spMkLst>
            <pc:docMk/>
            <pc:sldMk cId="220942851" sldId="271"/>
            <ac:spMk id="6" creationId="{0B07FCF0-39D0-63A7-D570-76E63778D504}"/>
          </ac:spMkLst>
        </pc:spChg>
        <pc:spChg chg="add del mod ord">
          <ac:chgData name="Pawel Wargocki" userId="baa1bd0a-4257-4881-9d1e-e1159a1cff22" providerId="ADAL" clId="{52F1DEC6-87DC-4F17-8962-B5BEC0008A6F}" dt="2026-04-27T12:24:31.392" v="3905" actId="22"/>
          <ac:spMkLst>
            <pc:docMk/>
            <pc:sldMk cId="220942851" sldId="271"/>
            <ac:spMk id="7" creationId="{9E0F0E46-A8FA-1156-BF6C-58D57A35F945}"/>
          </ac:spMkLst>
        </pc:spChg>
        <pc:spChg chg="add del mod ord">
          <ac:chgData name="Pawel Wargocki" userId="baa1bd0a-4257-4881-9d1e-e1159a1cff22" providerId="ADAL" clId="{52F1DEC6-87DC-4F17-8962-B5BEC0008A6F}" dt="2026-04-27T12:23:13.098" v="3904" actId="22"/>
          <ac:spMkLst>
            <pc:docMk/>
            <pc:sldMk cId="220942851" sldId="271"/>
            <ac:spMk id="8" creationId="{4FDB6BA1-067E-C678-F64C-45E86AB372C8}"/>
          </ac:spMkLst>
        </pc:spChg>
        <pc:picChg chg="add mod ord">
          <ac:chgData name="Pawel Wargocki" userId="baa1bd0a-4257-4881-9d1e-e1159a1cff22" providerId="ADAL" clId="{52F1DEC6-87DC-4F17-8962-B5BEC0008A6F}" dt="2026-04-27T12:23:13.098" v="3904" actId="22"/>
          <ac:picMkLst>
            <pc:docMk/>
            <pc:sldMk cId="220942851" sldId="271"/>
            <ac:picMk id="10" creationId="{DE509A32-47C4-FE86-856C-85FC94599D7B}"/>
          </ac:picMkLst>
        </pc:picChg>
        <pc:picChg chg="add mod ord">
          <ac:chgData name="Pawel Wargocki" userId="baa1bd0a-4257-4881-9d1e-e1159a1cff22" providerId="ADAL" clId="{52F1DEC6-87DC-4F17-8962-B5BEC0008A6F}" dt="2026-04-27T12:24:31.392" v="3905" actId="22"/>
          <ac:picMkLst>
            <pc:docMk/>
            <pc:sldMk cId="220942851" sldId="271"/>
            <ac:picMk id="12" creationId="{3CE4BC38-B627-C046-E496-7D9FC5414DE0}"/>
          </ac:picMkLst>
        </pc:picChg>
      </pc:sldChg>
      <pc:sldChg chg="addSp delSp modSp new mod setBg">
        <pc:chgData name="Pawel Wargocki" userId="baa1bd0a-4257-4881-9d1e-e1159a1cff22" providerId="ADAL" clId="{52F1DEC6-87DC-4F17-8962-B5BEC0008A6F}" dt="2026-04-28T05:59:40.690" v="4520" actId="20577"/>
        <pc:sldMkLst>
          <pc:docMk/>
          <pc:sldMk cId="256053231" sldId="272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56053231" sldId="272"/>
            <ac:spMk id="2" creationId="{C8BB3D97-2C25-5145-C26E-1123EB1CF8FB}"/>
          </ac:spMkLst>
        </pc:spChg>
        <pc:spChg chg="mod">
          <ac:chgData name="Pawel Wargocki" userId="baa1bd0a-4257-4881-9d1e-e1159a1cff22" providerId="ADAL" clId="{52F1DEC6-87DC-4F17-8962-B5BEC0008A6F}" dt="2026-04-28T05:59:40.690" v="4520" actId="20577"/>
          <ac:spMkLst>
            <pc:docMk/>
            <pc:sldMk cId="256053231" sldId="272"/>
            <ac:spMk id="3" creationId="{74A1A8FF-1951-87AD-3A3A-C0BA8102AA51}"/>
          </ac:spMkLst>
        </pc:spChg>
        <pc:spChg chg="del mod">
          <ac:chgData name="Pawel Wargocki" userId="baa1bd0a-4257-4881-9d1e-e1159a1cff22" providerId="ADAL" clId="{52F1DEC6-87DC-4F17-8962-B5BEC0008A6F}" dt="2026-04-27T13:56:35.878" v="4120" actId="478"/>
          <ac:spMkLst>
            <pc:docMk/>
            <pc:sldMk cId="256053231" sldId="272"/>
            <ac:spMk id="4" creationId="{EE4CC2B9-B4BC-4299-85F3-E538626B4776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56053231" sldId="272"/>
            <ac:spMk id="5" creationId="{36934DBC-C93C-A34F-3B0B-89EFC57E8920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56053231" sldId="272"/>
            <ac:spMk id="6" creationId="{9BD7245C-CC24-9ADA-726F-E5DECF85131B}"/>
          </ac:spMkLst>
        </pc:spChg>
        <pc:picChg chg="add mod">
          <ac:chgData name="Pawel Wargocki" userId="baa1bd0a-4257-4881-9d1e-e1159a1cff22" providerId="ADAL" clId="{52F1DEC6-87DC-4F17-8962-B5BEC0008A6F}" dt="2026-04-27T11:18:15.663" v="3748" actId="1076"/>
          <ac:picMkLst>
            <pc:docMk/>
            <pc:sldMk cId="256053231" sldId="272"/>
            <ac:picMk id="6146" creationId="{A82872FA-1024-7B9C-AF02-8258BCE962B0}"/>
          </ac:picMkLst>
        </pc:picChg>
      </pc:sldChg>
      <pc:sldChg chg="addSp delSp modSp new mod">
        <pc:chgData name="Pawel Wargocki" userId="baa1bd0a-4257-4881-9d1e-e1159a1cff22" providerId="ADAL" clId="{52F1DEC6-87DC-4F17-8962-B5BEC0008A6F}" dt="2026-04-28T05:59:54.092" v="4528" actId="6549"/>
        <pc:sldMkLst>
          <pc:docMk/>
          <pc:sldMk cId="2938451347" sldId="273"/>
        </pc:sldMkLst>
        <pc:spChg chg="mod">
          <ac:chgData name="Pawel Wargocki" userId="baa1bd0a-4257-4881-9d1e-e1159a1cff22" providerId="ADAL" clId="{52F1DEC6-87DC-4F17-8962-B5BEC0008A6F}" dt="2026-04-28T05:59:54.092" v="4528" actId="6549"/>
          <ac:spMkLst>
            <pc:docMk/>
            <pc:sldMk cId="2938451347" sldId="273"/>
            <ac:spMk id="2" creationId="{66EE51AF-AF0F-0472-1BEF-A9750A894E80}"/>
          </ac:spMkLst>
        </pc:spChg>
        <pc:spChg chg="del">
          <ac:chgData name="Pawel Wargocki" userId="baa1bd0a-4257-4881-9d1e-e1159a1cff22" providerId="ADAL" clId="{52F1DEC6-87DC-4F17-8962-B5BEC0008A6F}" dt="2026-04-27T10:25:40.424" v="3131" actId="478"/>
          <ac:spMkLst>
            <pc:docMk/>
            <pc:sldMk cId="2938451347" sldId="273"/>
            <ac:spMk id="3" creationId="{40AF5F6B-A3B8-0DEB-BF9F-902B2916E8B6}"/>
          </ac:spMkLst>
        </pc:spChg>
        <pc:spChg chg="del mod">
          <ac:chgData name="Pawel Wargocki" userId="baa1bd0a-4257-4881-9d1e-e1159a1cff22" providerId="ADAL" clId="{52F1DEC6-87DC-4F17-8962-B5BEC0008A6F}" dt="2026-04-27T13:56:55.001" v="4124" actId="478"/>
          <ac:spMkLst>
            <pc:docMk/>
            <pc:sldMk cId="2938451347" sldId="273"/>
            <ac:spMk id="4" creationId="{64CCCA8B-7D0E-CFBF-26B1-0B99BF8CE0D3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938451347" sldId="273"/>
            <ac:spMk id="5" creationId="{21C2DCCE-8A45-0C91-A224-BF7466A730B0}"/>
          </ac:spMkLst>
        </pc:spChg>
        <pc:spChg chg="add mod">
          <ac:chgData name="Pawel Wargocki" userId="baa1bd0a-4257-4881-9d1e-e1159a1cff22" providerId="ADAL" clId="{52F1DEC6-87DC-4F17-8962-B5BEC0008A6F}" dt="2026-04-27T13:53:10.008" v="4100" actId="20577"/>
          <ac:spMkLst>
            <pc:docMk/>
            <pc:sldMk cId="2938451347" sldId="273"/>
            <ac:spMk id="8" creationId="{04050C1C-A095-BAE2-F256-9F0EB172DEE1}"/>
          </ac:spMkLst>
        </pc:spChg>
        <pc:picChg chg="add mod">
          <ac:chgData name="Pawel Wargocki" userId="baa1bd0a-4257-4881-9d1e-e1159a1cff22" providerId="ADAL" clId="{52F1DEC6-87DC-4F17-8962-B5BEC0008A6F}" dt="2026-04-27T10:25:51.674" v="3134" actId="1076"/>
          <ac:picMkLst>
            <pc:docMk/>
            <pc:sldMk cId="2938451347" sldId="273"/>
            <ac:picMk id="7" creationId="{D7395C0D-15E1-F1E3-DFA5-41743322DB7D}"/>
          </ac:picMkLst>
        </pc:picChg>
      </pc:sldChg>
      <pc:sldChg chg="addSp delSp modSp new mod">
        <pc:chgData name="Pawel Wargocki" userId="baa1bd0a-4257-4881-9d1e-e1159a1cff22" providerId="ADAL" clId="{52F1DEC6-87DC-4F17-8962-B5BEC0008A6F}" dt="2026-04-28T06:00:33.106" v="4535" actId="20577"/>
        <pc:sldMkLst>
          <pc:docMk/>
          <pc:sldMk cId="1541240851" sldId="274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541240851" sldId="274"/>
            <ac:spMk id="2" creationId="{2E6A838A-E63C-E9D4-73F0-95BA2B5BF88A}"/>
          </ac:spMkLst>
        </pc:spChg>
        <pc:spChg chg="del">
          <ac:chgData name="Pawel Wargocki" userId="baa1bd0a-4257-4881-9d1e-e1159a1cff22" providerId="ADAL" clId="{52F1DEC6-87DC-4F17-8962-B5BEC0008A6F}" dt="2026-04-27T10:27:38.336" v="3139" actId="478"/>
          <ac:spMkLst>
            <pc:docMk/>
            <pc:sldMk cId="1541240851" sldId="274"/>
            <ac:spMk id="3" creationId="{B1BE2C07-24F5-C8A2-8459-09D02875C77F}"/>
          </ac:spMkLst>
        </pc:spChg>
        <pc:spChg chg="del mod">
          <ac:chgData name="Pawel Wargocki" userId="baa1bd0a-4257-4881-9d1e-e1159a1cff22" providerId="ADAL" clId="{52F1DEC6-87DC-4F17-8962-B5BEC0008A6F}" dt="2026-04-27T13:56:39.761" v="4121" actId="478"/>
          <ac:spMkLst>
            <pc:docMk/>
            <pc:sldMk cId="1541240851" sldId="274"/>
            <ac:spMk id="4" creationId="{2878D766-354D-AE85-C675-32A1DF1EDEE0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541240851" sldId="274"/>
            <ac:spMk id="5" creationId="{DF16BFD2-2309-4568-EA1C-EBA8D71C219A}"/>
          </ac:spMkLst>
        </pc:spChg>
        <pc:spChg chg="add del mod">
          <ac:chgData name="Pawel Wargocki" userId="baa1bd0a-4257-4881-9d1e-e1159a1cff22" providerId="ADAL" clId="{52F1DEC6-87DC-4F17-8962-B5BEC0008A6F}" dt="2026-04-27T10:27:43.769" v="3141" actId="478"/>
          <ac:spMkLst>
            <pc:docMk/>
            <pc:sldMk cId="1541240851" sldId="274"/>
            <ac:spMk id="7" creationId="{B45595A0-A94C-D748-68B8-16C2CBE2FAC5}"/>
          </ac:spMkLst>
        </pc:spChg>
        <pc:spChg chg="add del mod">
          <ac:chgData name="Pawel Wargocki" userId="baa1bd0a-4257-4881-9d1e-e1159a1cff22" providerId="ADAL" clId="{52F1DEC6-87DC-4F17-8962-B5BEC0008A6F}" dt="2026-04-27T10:27:43.769" v="3141" actId="478"/>
          <ac:spMkLst>
            <pc:docMk/>
            <pc:sldMk cId="1541240851" sldId="274"/>
            <ac:spMk id="9" creationId="{E76AC498-8CBC-2F51-DB7A-125D0BD9442E}"/>
          </ac:spMkLst>
        </pc:spChg>
        <pc:spChg chg="add del mod">
          <ac:chgData name="Pawel Wargocki" userId="baa1bd0a-4257-4881-9d1e-e1159a1cff22" providerId="ADAL" clId="{52F1DEC6-87DC-4F17-8962-B5BEC0008A6F}" dt="2026-04-27T10:27:43.769" v="3141" actId="478"/>
          <ac:spMkLst>
            <pc:docMk/>
            <pc:sldMk cId="1541240851" sldId="274"/>
            <ac:spMk id="11" creationId="{F25BB132-E035-C920-B5F8-7DCC903EB995}"/>
          </ac:spMkLst>
        </pc:spChg>
        <pc:spChg chg="add del mod">
          <ac:chgData name="Pawel Wargocki" userId="baa1bd0a-4257-4881-9d1e-e1159a1cff22" providerId="ADAL" clId="{52F1DEC6-87DC-4F17-8962-B5BEC0008A6F}" dt="2026-04-27T10:27:43.769" v="3141" actId="478"/>
          <ac:spMkLst>
            <pc:docMk/>
            <pc:sldMk cId="1541240851" sldId="274"/>
            <ac:spMk id="13" creationId="{0A770B58-3F2A-F84F-5810-C32B4099DDAA}"/>
          </ac:spMkLst>
        </pc:spChg>
        <pc:spChg chg="add del mod">
          <ac:chgData name="Pawel Wargocki" userId="baa1bd0a-4257-4881-9d1e-e1159a1cff22" providerId="ADAL" clId="{52F1DEC6-87DC-4F17-8962-B5BEC0008A6F}" dt="2026-04-27T10:27:43.769" v="3141" actId="478"/>
          <ac:spMkLst>
            <pc:docMk/>
            <pc:sldMk cId="1541240851" sldId="274"/>
            <ac:spMk id="15" creationId="{81B31CD0-31C0-AAD9-8866-355E4C2A2158}"/>
          </ac:spMkLst>
        </pc:spChg>
        <pc:spChg chg="add mod">
          <ac:chgData name="Pawel Wargocki" userId="baa1bd0a-4257-4881-9d1e-e1159a1cff22" providerId="ADAL" clId="{52F1DEC6-87DC-4F17-8962-B5BEC0008A6F}" dt="2026-04-28T06:00:33.106" v="4535" actId="20577"/>
          <ac:spMkLst>
            <pc:docMk/>
            <pc:sldMk cId="1541240851" sldId="274"/>
            <ac:spMk id="17" creationId="{40928053-EF5A-80DC-7A6F-8DA6F53A8A3F}"/>
          </ac:spMkLst>
        </pc:spChg>
        <pc:spChg chg="add mod">
          <ac:chgData name="Pawel Wargocki" userId="baa1bd0a-4257-4881-9d1e-e1159a1cff22" providerId="ADAL" clId="{52F1DEC6-87DC-4F17-8962-B5BEC0008A6F}" dt="2026-04-27T12:36:48.675" v="3956" actId="113"/>
          <ac:spMkLst>
            <pc:docMk/>
            <pc:sldMk cId="1541240851" sldId="274"/>
            <ac:spMk id="18" creationId="{D176C6D7-5005-2C32-FE36-9F65EE098DFC}"/>
          </ac:spMkLst>
        </pc:spChg>
        <pc:spChg chg="add del mod">
          <ac:chgData name="Pawel Wargocki" userId="baa1bd0a-4257-4881-9d1e-e1159a1cff22" providerId="ADAL" clId="{52F1DEC6-87DC-4F17-8962-B5BEC0008A6F}" dt="2026-04-27T12:00:31.160" v="3866" actId="478"/>
          <ac:spMkLst>
            <pc:docMk/>
            <pc:sldMk cId="1541240851" sldId="274"/>
            <ac:spMk id="20" creationId="{FC243AC6-774C-C061-73AA-131E8BC06271}"/>
          </ac:spMkLst>
        </pc:spChg>
        <pc:picChg chg="add del mod">
          <ac:chgData name="Pawel Wargocki" userId="baa1bd0a-4257-4881-9d1e-e1159a1cff22" providerId="ADAL" clId="{52F1DEC6-87DC-4F17-8962-B5BEC0008A6F}" dt="2026-04-27T10:27:43.769" v="3141" actId="478"/>
          <ac:picMkLst>
            <pc:docMk/>
            <pc:sldMk cId="1541240851" sldId="274"/>
            <ac:picMk id="6" creationId="{64D742AB-8AF7-7436-1562-FE59E47D486F}"/>
          </ac:picMkLst>
        </pc:picChg>
        <pc:picChg chg="add del mod">
          <ac:chgData name="Pawel Wargocki" userId="baa1bd0a-4257-4881-9d1e-e1159a1cff22" providerId="ADAL" clId="{52F1DEC6-87DC-4F17-8962-B5BEC0008A6F}" dt="2026-04-27T10:27:43.769" v="3141" actId="478"/>
          <ac:picMkLst>
            <pc:docMk/>
            <pc:sldMk cId="1541240851" sldId="274"/>
            <ac:picMk id="8" creationId="{A544A9AF-8BB8-A686-F9D3-2B47CB4745AE}"/>
          </ac:picMkLst>
        </pc:picChg>
        <pc:picChg chg="add del mod">
          <ac:chgData name="Pawel Wargocki" userId="baa1bd0a-4257-4881-9d1e-e1159a1cff22" providerId="ADAL" clId="{52F1DEC6-87DC-4F17-8962-B5BEC0008A6F}" dt="2026-04-27T10:27:43.769" v="3141" actId="478"/>
          <ac:picMkLst>
            <pc:docMk/>
            <pc:sldMk cId="1541240851" sldId="274"/>
            <ac:picMk id="10" creationId="{36C33045-6218-CC45-99F8-7480B3B772F2}"/>
          </ac:picMkLst>
        </pc:picChg>
        <pc:picChg chg="add del mod">
          <ac:chgData name="Pawel Wargocki" userId="baa1bd0a-4257-4881-9d1e-e1159a1cff22" providerId="ADAL" clId="{52F1DEC6-87DC-4F17-8962-B5BEC0008A6F}" dt="2026-04-27T10:27:43.769" v="3141" actId="478"/>
          <ac:picMkLst>
            <pc:docMk/>
            <pc:sldMk cId="1541240851" sldId="274"/>
            <ac:picMk id="12" creationId="{B518BF24-87B1-C6EE-19A3-2FB7A9987D52}"/>
          </ac:picMkLst>
        </pc:picChg>
        <pc:picChg chg="add del mod">
          <ac:chgData name="Pawel Wargocki" userId="baa1bd0a-4257-4881-9d1e-e1159a1cff22" providerId="ADAL" clId="{52F1DEC6-87DC-4F17-8962-B5BEC0008A6F}" dt="2026-04-27T10:27:43.769" v="3141" actId="478"/>
          <ac:picMkLst>
            <pc:docMk/>
            <pc:sldMk cId="1541240851" sldId="274"/>
            <ac:picMk id="14" creationId="{6809B95F-677E-3787-FBFD-B59A2FDE0B1E}"/>
          </ac:picMkLst>
        </pc:picChg>
        <pc:picChg chg="add mod">
          <ac:chgData name="Pawel Wargocki" userId="baa1bd0a-4257-4881-9d1e-e1159a1cff22" providerId="ADAL" clId="{52F1DEC6-87DC-4F17-8962-B5BEC0008A6F}" dt="2026-04-27T10:28:23.014" v="3142"/>
          <ac:picMkLst>
            <pc:docMk/>
            <pc:sldMk cId="1541240851" sldId="274"/>
            <ac:picMk id="16" creationId="{938D78E9-4962-046D-F320-3A129FFF22BF}"/>
          </ac:picMkLst>
        </pc:picChg>
        <pc:picChg chg="add mod">
          <ac:chgData name="Pawel Wargocki" userId="baa1bd0a-4257-4881-9d1e-e1159a1cff22" providerId="ADAL" clId="{52F1DEC6-87DC-4F17-8962-B5BEC0008A6F}" dt="2026-04-27T10:28:23.014" v="3142"/>
          <ac:picMkLst>
            <pc:docMk/>
            <pc:sldMk cId="1541240851" sldId="274"/>
            <ac:picMk id="19" creationId="{4C933860-F2CA-5F48-7AFB-FBDB46B7D7ED}"/>
          </ac:picMkLst>
        </pc:picChg>
      </pc:sldChg>
      <pc:sldChg chg="addSp delSp modSp new mod">
        <pc:chgData name="Pawel Wargocki" userId="baa1bd0a-4257-4881-9d1e-e1159a1cff22" providerId="ADAL" clId="{52F1DEC6-87DC-4F17-8962-B5BEC0008A6F}" dt="2026-04-28T06:00:43.835" v="4536" actId="14100"/>
        <pc:sldMkLst>
          <pc:docMk/>
          <pc:sldMk cId="1206395070" sldId="275"/>
        </pc:sldMkLst>
        <pc:spChg chg="mod">
          <ac:chgData name="Pawel Wargocki" userId="baa1bd0a-4257-4881-9d1e-e1159a1cff22" providerId="ADAL" clId="{52F1DEC6-87DC-4F17-8962-B5BEC0008A6F}" dt="2026-04-28T06:00:43.835" v="4536" actId="14100"/>
          <ac:spMkLst>
            <pc:docMk/>
            <pc:sldMk cId="1206395070" sldId="275"/>
            <ac:spMk id="2" creationId="{1740B312-CD7B-36F1-C0CD-6BA23A846FE6}"/>
          </ac:spMkLst>
        </pc:spChg>
        <pc:spChg chg="del">
          <ac:chgData name="Pawel Wargocki" userId="baa1bd0a-4257-4881-9d1e-e1159a1cff22" providerId="ADAL" clId="{52F1DEC6-87DC-4F17-8962-B5BEC0008A6F}" dt="2026-04-27T08:49:52.681" v="2251" actId="478"/>
          <ac:spMkLst>
            <pc:docMk/>
            <pc:sldMk cId="1206395070" sldId="275"/>
            <ac:spMk id="3" creationId="{BAF6EE88-612F-8DD2-5F06-59C7457CFD1E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206395070" sldId="275"/>
            <ac:spMk id="4" creationId="{C7DAC9AC-3FCD-D44D-00EE-A08FE022BD11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206395070" sldId="275"/>
            <ac:spMk id="5" creationId="{A0427314-9F6A-C768-265A-BEF947411BAA}"/>
          </ac:spMkLst>
        </pc:spChg>
        <pc:spChg chg="add mod">
          <ac:chgData name="Pawel Wargocki" userId="baa1bd0a-4257-4881-9d1e-e1159a1cff22" providerId="ADAL" clId="{52F1DEC6-87DC-4F17-8962-B5BEC0008A6F}" dt="2026-04-27T12:07:22.662" v="3886" actId="1076"/>
          <ac:spMkLst>
            <pc:docMk/>
            <pc:sldMk cId="1206395070" sldId="275"/>
            <ac:spMk id="6" creationId="{557B29A6-6358-5C09-7C41-B2CD26842C9D}"/>
          </ac:spMkLst>
        </pc:spChg>
        <pc:picChg chg="add mod">
          <ac:chgData name="Pawel Wargocki" userId="baa1bd0a-4257-4881-9d1e-e1159a1cff22" providerId="ADAL" clId="{52F1DEC6-87DC-4F17-8962-B5BEC0008A6F}" dt="2026-04-27T09:04:26.410" v="2287" actId="14100"/>
          <ac:picMkLst>
            <pc:docMk/>
            <pc:sldMk cId="1206395070" sldId="275"/>
            <ac:picMk id="7" creationId="{A5413682-E0FD-C722-5CE7-2C817B87E75B}"/>
          </ac:picMkLst>
        </pc:picChg>
        <pc:picChg chg="add mod modCrop">
          <ac:chgData name="Pawel Wargocki" userId="baa1bd0a-4257-4881-9d1e-e1159a1cff22" providerId="ADAL" clId="{52F1DEC6-87DC-4F17-8962-B5BEC0008A6F}" dt="2026-04-27T12:08:09.501" v="3892" actId="1076"/>
          <ac:picMkLst>
            <pc:docMk/>
            <pc:sldMk cId="1206395070" sldId="275"/>
            <ac:picMk id="8" creationId="{E0038F5B-6537-B174-C4AC-AEC9454EC624}"/>
          </ac:picMkLst>
        </pc:picChg>
        <pc:picChg chg="add mod">
          <ac:chgData name="Pawel Wargocki" userId="baa1bd0a-4257-4881-9d1e-e1159a1cff22" providerId="ADAL" clId="{52F1DEC6-87DC-4F17-8962-B5BEC0008A6F}" dt="2026-04-27T12:07:13.683" v="3885" actId="1076"/>
          <ac:picMkLst>
            <pc:docMk/>
            <pc:sldMk cId="1206395070" sldId="275"/>
            <ac:picMk id="1026" creationId="{0ECA87A1-24C3-AF10-9E05-92418146E2B0}"/>
          </ac:picMkLst>
        </pc:picChg>
        <pc:picChg chg="add mod">
          <ac:chgData name="Pawel Wargocki" userId="baa1bd0a-4257-4881-9d1e-e1159a1cff22" providerId="ADAL" clId="{52F1DEC6-87DC-4F17-8962-B5BEC0008A6F}" dt="2026-04-27T09:04:20.329" v="2285" actId="1076"/>
          <ac:picMkLst>
            <pc:docMk/>
            <pc:sldMk cId="1206395070" sldId="275"/>
            <ac:picMk id="1028" creationId="{A1C820AA-1B00-6CB8-59FB-F9534224D7F6}"/>
          </ac:picMkLst>
        </pc:picChg>
        <pc:cxnChg chg="add mod">
          <ac:chgData name="Pawel Wargocki" userId="baa1bd0a-4257-4881-9d1e-e1159a1cff22" providerId="ADAL" clId="{52F1DEC6-87DC-4F17-8962-B5BEC0008A6F}" dt="2026-04-27T12:09:01.605" v="3900" actId="14100"/>
          <ac:cxnSpMkLst>
            <pc:docMk/>
            <pc:sldMk cId="1206395070" sldId="275"/>
            <ac:cxnSpMk id="10" creationId="{D31CE692-0F0F-06AD-E56C-C2E6FE1FDBDE}"/>
          </ac:cxnSpMkLst>
        </pc:cxnChg>
        <pc:cxnChg chg="add mod">
          <ac:chgData name="Pawel Wargocki" userId="baa1bd0a-4257-4881-9d1e-e1159a1cff22" providerId="ADAL" clId="{52F1DEC6-87DC-4F17-8962-B5BEC0008A6F}" dt="2026-04-27T12:08:55.379" v="3899" actId="1037"/>
          <ac:cxnSpMkLst>
            <pc:docMk/>
            <pc:sldMk cId="1206395070" sldId="275"/>
            <ac:cxnSpMk id="12" creationId="{760217E0-FB9B-7A79-E1B5-DA66446F99C5}"/>
          </ac:cxnSpMkLst>
        </pc:cxnChg>
      </pc:sldChg>
      <pc:sldChg chg="addSp delSp modSp new mod">
        <pc:chgData name="Pawel Wargocki" userId="baa1bd0a-4257-4881-9d1e-e1159a1cff22" providerId="ADAL" clId="{52F1DEC6-87DC-4F17-8962-B5BEC0008A6F}" dt="2026-04-27T13:56:43.130" v="4122" actId="478"/>
        <pc:sldMkLst>
          <pc:docMk/>
          <pc:sldMk cId="2743118631" sldId="276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743118631" sldId="276"/>
            <ac:spMk id="2" creationId="{F3BA4687-F59D-1E69-28C1-401EF373DA28}"/>
          </ac:spMkLst>
        </pc:spChg>
        <pc:spChg chg="del">
          <ac:chgData name="Pawel Wargocki" userId="baa1bd0a-4257-4881-9d1e-e1159a1cff22" providerId="ADAL" clId="{52F1DEC6-87DC-4F17-8962-B5BEC0008A6F}" dt="2026-04-27T09:10:40.718" v="2429" actId="478"/>
          <ac:spMkLst>
            <pc:docMk/>
            <pc:sldMk cId="2743118631" sldId="276"/>
            <ac:spMk id="3" creationId="{EC53083D-BE2C-1922-03E9-848BEECE8030}"/>
          </ac:spMkLst>
        </pc:spChg>
        <pc:spChg chg="del mod">
          <ac:chgData name="Pawel Wargocki" userId="baa1bd0a-4257-4881-9d1e-e1159a1cff22" providerId="ADAL" clId="{52F1DEC6-87DC-4F17-8962-B5BEC0008A6F}" dt="2026-04-27T13:56:43.130" v="4122" actId="478"/>
          <ac:spMkLst>
            <pc:docMk/>
            <pc:sldMk cId="2743118631" sldId="276"/>
            <ac:spMk id="4" creationId="{EFA8294E-A2CE-17BD-C6B8-962B94CA5FD5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743118631" sldId="276"/>
            <ac:spMk id="5" creationId="{86D05E15-7650-2657-BFA2-676EDF376D30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743118631" sldId="276"/>
            <ac:spMk id="10" creationId="{358D92C8-31A8-06AA-D1F2-19C99DC82661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743118631" sldId="276"/>
            <ac:spMk id="11" creationId="{463D38F3-23C7-7304-7C80-52A6C8118F56}"/>
          </ac:spMkLst>
        </pc:spChg>
        <pc:picChg chg="add mod">
          <ac:chgData name="Pawel Wargocki" userId="baa1bd0a-4257-4881-9d1e-e1159a1cff22" providerId="ADAL" clId="{52F1DEC6-87DC-4F17-8962-B5BEC0008A6F}" dt="2026-04-27T09:12:17.237" v="2531" actId="1076"/>
          <ac:picMkLst>
            <pc:docMk/>
            <pc:sldMk cId="2743118631" sldId="276"/>
            <ac:picMk id="6" creationId="{A00B0EAD-F63B-3410-3A22-C2D7DF7C5D68}"/>
          </ac:picMkLst>
        </pc:picChg>
        <pc:picChg chg="add mod">
          <ac:chgData name="Pawel Wargocki" userId="baa1bd0a-4257-4881-9d1e-e1159a1cff22" providerId="ADAL" clId="{52F1DEC6-87DC-4F17-8962-B5BEC0008A6F}" dt="2026-04-27T09:12:24.745" v="2533" actId="14100"/>
          <ac:picMkLst>
            <pc:docMk/>
            <pc:sldMk cId="2743118631" sldId="276"/>
            <ac:picMk id="7" creationId="{D2AE82E3-6FED-AFA8-5834-6C56D59BE114}"/>
          </ac:picMkLst>
        </pc:picChg>
        <pc:picChg chg="add mod">
          <ac:chgData name="Pawel Wargocki" userId="baa1bd0a-4257-4881-9d1e-e1159a1cff22" providerId="ADAL" clId="{52F1DEC6-87DC-4F17-8962-B5BEC0008A6F}" dt="2026-04-27T09:12:13.727" v="2530" actId="1035"/>
          <ac:picMkLst>
            <pc:docMk/>
            <pc:sldMk cId="2743118631" sldId="276"/>
            <ac:picMk id="8" creationId="{F4672AEA-8243-BDBC-FFD7-49788C86DFF3}"/>
          </ac:picMkLst>
        </pc:picChg>
        <pc:picChg chg="add mod">
          <ac:chgData name="Pawel Wargocki" userId="baa1bd0a-4257-4881-9d1e-e1159a1cff22" providerId="ADAL" clId="{52F1DEC6-87DC-4F17-8962-B5BEC0008A6F}" dt="2026-04-27T09:12:13.727" v="2530" actId="1035"/>
          <ac:picMkLst>
            <pc:docMk/>
            <pc:sldMk cId="2743118631" sldId="276"/>
            <ac:picMk id="9" creationId="{2120C113-6DDD-B718-418A-E8FF127C4AC3}"/>
          </ac:picMkLst>
        </pc:picChg>
        <pc:cxnChg chg="add mod">
          <ac:chgData name="Pawel Wargocki" userId="baa1bd0a-4257-4881-9d1e-e1159a1cff22" providerId="ADAL" clId="{52F1DEC6-87DC-4F17-8962-B5BEC0008A6F}" dt="2026-04-27T09:12:13.727" v="2530" actId="1035"/>
          <ac:cxnSpMkLst>
            <pc:docMk/>
            <pc:sldMk cId="2743118631" sldId="276"/>
            <ac:cxnSpMk id="12" creationId="{7DF2579D-4BCE-1435-60F3-0F5B96D0036F}"/>
          </ac:cxnSpMkLst>
        </pc:cxnChg>
        <pc:cxnChg chg="add mod">
          <ac:chgData name="Pawel Wargocki" userId="baa1bd0a-4257-4881-9d1e-e1159a1cff22" providerId="ADAL" clId="{52F1DEC6-87DC-4F17-8962-B5BEC0008A6F}" dt="2026-04-27T09:12:13.727" v="2530" actId="1035"/>
          <ac:cxnSpMkLst>
            <pc:docMk/>
            <pc:sldMk cId="2743118631" sldId="276"/>
            <ac:cxnSpMk id="13" creationId="{34E35DC8-7A13-2816-5025-A454112FB656}"/>
          </ac:cxnSpMkLst>
        </pc:cxnChg>
      </pc:sldChg>
      <pc:sldChg chg="delSp modSp new mod">
        <pc:chgData name="Pawel Wargocki" userId="baa1bd0a-4257-4881-9d1e-e1159a1cff22" providerId="ADAL" clId="{52F1DEC6-87DC-4F17-8962-B5BEC0008A6F}" dt="2026-04-28T06:02:43.448" v="4583" actId="6549"/>
        <pc:sldMkLst>
          <pc:docMk/>
          <pc:sldMk cId="4267575405" sldId="277"/>
        </pc:sldMkLst>
        <pc:spChg chg="mod">
          <ac:chgData name="Pawel Wargocki" userId="baa1bd0a-4257-4881-9d1e-e1159a1cff22" providerId="ADAL" clId="{52F1DEC6-87DC-4F17-8962-B5BEC0008A6F}" dt="2026-04-28T06:02:18.249" v="4577" actId="20577"/>
          <ac:spMkLst>
            <pc:docMk/>
            <pc:sldMk cId="4267575405" sldId="277"/>
            <ac:spMk id="2" creationId="{CAEFD37E-FA2E-A3C2-E22D-00BA561171ED}"/>
          </ac:spMkLst>
        </pc:spChg>
        <pc:spChg chg="mod">
          <ac:chgData name="Pawel Wargocki" userId="baa1bd0a-4257-4881-9d1e-e1159a1cff22" providerId="ADAL" clId="{52F1DEC6-87DC-4F17-8962-B5BEC0008A6F}" dt="2026-04-28T06:02:43.448" v="4583" actId="6549"/>
          <ac:spMkLst>
            <pc:docMk/>
            <pc:sldMk cId="4267575405" sldId="277"/>
            <ac:spMk id="3" creationId="{9D5DA941-C4FF-448B-233A-B670B163B074}"/>
          </ac:spMkLst>
        </pc:spChg>
        <pc:spChg chg="del mod">
          <ac:chgData name="Pawel Wargocki" userId="baa1bd0a-4257-4881-9d1e-e1159a1cff22" providerId="ADAL" clId="{52F1DEC6-87DC-4F17-8962-B5BEC0008A6F}" dt="2026-04-27T13:56:49.480" v="4123" actId="478"/>
          <ac:spMkLst>
            <pc:docMk/>
            <pc:sldMk cId="4267575405" sldId="277"/>
            <ac:spMk id="4" creationId="{86A5FEE8-E124-3381-BACB-C1B289DB9E5B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4267575405" sldId="277"/>
            <ac:spMk id="5" creationId="{6F13DC85-3EE3-1E15-CC65-1F509B06F5E9}"/>
          </ac:spMkLst>
        </pc:spChg>
      </pc:sldChg>
      <pc:sldChg chg="addSp delSp modSp new del mod ord chgLayout">
        <pc:chgData name="Pawel Wargocki" userId="baa1bd0a-4257-4881-9d1e-e1159a1cff22" providerId="ADAL" clId="{52F1DEC6-87DC-4F17-8962-B5BEC0008A6F}" dt="2026-04-27T09:24:44.150" v="2889" actId="47"/>
        <pc:sldMkLst>
          <pc:docMk/>
          <pc:sldMk cId="39039706" sldId="278"/>
        </pc:sldMkLst>
        <pc:spChg chg="del mod ord">
          <ac:chgData name="Pawel Wargocki" userId="baa1bd0a-4257-4881-9d1e-e1159a1cff22" providerId="ADAL" clId="{52F1DEC6-87DC-4F17-8962-B5BEC0008A6F}" dt="2026-04-27T09:05:32.779" v="2301" actId="700"/>
          <ac:spMkLst>
            <pc:docMk/>
            <pc:sldMk cId="39039706" sldId="278"/>
            <ac:spMk id="2" creationId="{0B16B325-0ACF-099F-FF82-1E019AF36CFD}"/>
          </ac:spMkLst>
        </pc:spChg>
        <pc:spChg chg="del mod ord">
          <ac:chgData name="Pawel Wargocki" userId="baa1bd0a-4257-4881-9d1e-e1159a1cff22" providerId="ADAL" clId="{52F1DEC6-87DC-4F17-8962-B5BEC0008A6F}" dt="2026-04-27T09:05:32.779" v="2301" actId="700"/>
          <ac:spMkLst>
            <pc:docMk/>
            <pc:sldMk cId="39039706" sldId="278"/>
            <ac:spMk id="3" creationId="{D8F0FFE3-CB70-6213-9171-7CDB69530866}"/>
          </ac:spMkLst>
        </pc:spChg>
        <pc:spChg chg="mod ord">
          <ac:chgData name="Pawel Wargocki" userId="baa1bd0a-4257-4881-9d1e-e1159a1cff22" providerId="ADAL" clId="{52F1DEC6-87DC-4F17-8962-B5BEC0008A6F}" dt="2026-04-27T09:07:10.517" v="2335" actId="20577"/>
          <ac:spMkLst>
            <pc:docMk/>
            <pc:sldMk cId="39039706" sldId="278"/>
            <ac:spMk id="4" creationId="{94C6DBC5-7110-EA2B-CC76-0B3FFE33298F}"/>
          </ac:spMkLst>
        </pc:spChg>
        <pc:spChg chg="mod ord">
          <ac:chgData name="Pawel Wargocki" userId="baa1bd0a-4257-4881-9d1e-e1159a1cff22" providerId="ADAL" clId="{52F1DEC6-87DC-4F17-8962-B5BEC0008A6F}" dt="2026-04-27T09:05:32.779" v="2301" actId="700"/>
          <ac:spMkLst>
            <pc:docMk/>
            <pc:sldMk cId="39039706" sldId="278"/>
            <ac:spMk id="5" creationId="{4A7ED1E2-54A8-51DD-D5AF-7C6AAD150836}"/>
          </ac:spMkLst>
        </pc:spChg>
        <pc:spChg chg="add mod ord">
          <ac:chgData name="Pawel Wargocki" userId="baa1bd0a-4257-4881-9d1e-e1159a1cff22" providerId="ADAL" clId="{52F1DEC6-87DC-4F17-8962-B5BEC0008A6F}" dt="2026-04-27T09:05:46.497" v="2313" actId="20577"/>
          <ac:spMkLst>
            <pc:docMk/>
            <pc:sldMk cId="39039706" sldId="278"/>
            <ac:spMk id="6" creationId="{9E668C9E-170B-50DC-EF06-2ED00D5467FD}"/>
          </ac:spMkLst>
        </pc:spChg>
        <pc:spChg chg="add del mod ord">
          <ac:chgData name="Pawel Wargocki" userId="baa1bd0a-4257-4881-9d1e-e1159a1cff22" providerId="ADAL" clId="{52F1DEC6-87DC-4F17-8962-B5BEC0008A6F}" dt="2026-04-27T09:05:43.537" v="2312" actId="478"/>
          <ac:spMkLst>
            <pc:docMk/>
            <pc:sldMk cId="39039706" sldId="278"/>
            <ac:spMk id="7" creationId="{1A333B59-D85A-6495-7434-A57BF30D4F45}"/>
          </ac:spMkLst>
        </pc:spChg>
      </pc:sldChg>
      <pc:sldChg chg="addSp delSp modSp new mod">
        <pc:chgData name="Pawel Wargocki" userId="baa1bd0a-4257-4881-9d1e-e1159a1cff22" providerId="ADAL" clId="{52F1DEC6-87DC-4F17-8962-B5BEC0008A6F}" dt="2026-04-27T13:57:06.817" v="4125" actId="478"/>
        <pc:sldMkLst>
          <pc:docMk/>
          <pc:sldMk cId="2900238675" sldId="279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900238675" sldId="279"/>
            <ac:spMk id="2" creationId="{96F1F2F4-359F-F285-9555-E693016DB57B}"/>
          </ac:spMkLst>
        </pc:spChg>
        <pc:spChg chg="del">
          <ac:chgData name="Pawel Wargocki" userId="baa1bd0a-4257-4881-9d1e-e1159a1cff22" providerId="ADAL" clId="{52F1DEC6-87DC-4F17-8962-B5BEC0008A6F}" dt="2026-04-27T10:21:52.591" v="3103" actId="478"/>
          <ac:spMkLst>
            <pc:docMk/>
            <pc:sldMk cId="2900238675" sldId="279"/>
            <ac:spMk id="3" creationId="{3BC068B5-28B1-6AB4-1426-114D8D740B64}"/>
          </ac:spMkLst>
        </pc:spChg>
        <pc:spChg chg="del mod">
          <ac:chgData name="Pawel Wargocki" userId="baa1bd0a-4257-4881-9d1e-e1159a1cff22" providerId="ADAL" clId="{52F1DEC6-87DC-4F17-8962-B5BEC0008A6F}" dt="2026-04-27T13:57:06.817" v="4125" actId="478"/>
          <ac:spMkLst>
            <pc:docMk/>
            <pc:sldMk cId="2900238675" sldId="279"/>
            <ac:spMk id="4" creationId="{90EF8F3E-A4A6-337D-DDBC-4DD0A18D6B91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900238675" sldId="279"/>
            <ac:spMk id="5" creationId="{1528D73C-888F-B762-7E3D-EF16B65EA0CC}"/>
          </ac:spMkLst>
        </pc:spChg>
        <pc:spChg chg="mod">
          <ac:chgData name="Pawel Wargocki" userId="baa1bd0a-4257-4881-9d1e-e1159a1cff22" providerId="ADAL" clId="{52F1DEC6-87DC-4F17-8962-B5BEC0008A6F}" dt="2026-04-27T10:22:52.641" v="3110" actId="3064"/>
          <ac:spMkLst>
            <pc:docMk/>
            <pc:sldMk cId="2900238675" sldId="279"/>
            <ac:spMk id="9" creationId="{10CA4545-F653-D3E8-0D89-F14650FA0A52}"/>
          </ac:spMkLst>
        </pc:spChg>
        <pc:spChg chg="mod">
          <ac:chgData name="Pawel Wargocki" userId="baa1bd0a-4257-4881-9d1e-e1159a1cff22" providerId="ADAL" clId="{52F1DEC6-87DC-4F17-8962-B5BEC0008A6F}" dt="2026-04-27T10:22:52.641" v="3110" actId="3064"/>
          <ac:spMkLst>
            <pc:docMk/>
            <pc:sldMk cId="2900238675" sldId="279"/>
            <ac:spMk id="10" creationId="{18188CC3-A6C9-A68E-A954-952C1EF27334}"/>
          </ac:spMkLst>
        </pc:spChg>
        <pc:spChg chg="mod">
          <ac:chgData name="Pawel Wargocki" userId="baa1bd0a-4257-4881-9d1e-e1159a1cff22" providerId="ADAL" clId="{52F1DEC6-87DC-4F17-8962-B5BEC0008A6F}" dt="2026-04-27T10:22:52.641" v="3110" actId="3064"/>
          <ac:spMkLst>
            <pc:docMk/>
            <pc:sldMk cId="2900238675" sldId="279"/>
            <ac:spMk id="11" creationId="{1424E06F-0453-D53D-33D0-6B39E736185A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900238675" sldId="279"/>
            <ac:spMk id="16" creationId="{086734C9-9B76-268F-6263-0697F44403A2}"/>
          </ac:spMkLst>
        </pc:spChg>
        <pc:grpChg chg="add del mod">
          <ac:chgData name="Pawel Wargocki" userId="baa1bd0a-4257-4881-9d1e-e1159a1cff22" providerId="ADAL" clId="{52F1DEC6-87DC-4F17-8962-B5BEC0008A6F}" dt="2026-04-27T10:22:56.657" v="3111" actId="21"/>
          <ac:grpSpMkLst>
            <pc:docMk/>
            <pc:sldMk cId="2900238675" sldId="279"/>
            <ac:grpSpMk id="7" creationId="{6DA066F7-2CE5-31F3-6862-84A1021738C7}"/>
          </ac:grpSpMkLst>
        </pc:grpChg>
        <pc:picChg chg="add del mod modCrop">
          <ac:chgData name="Pawel Wargocki" userId="baa1bd0a-4257-4881-9d1e-e1159a1cff22" providerId="ADAL" clId="{52F1DEC6-87DC-4F17-8962-B5BEC0008A6F}" dt="2026-04-27T09:32:36.838" v="2930" actId="21"/>
          <ac:picMkLst>
            <pc:docMk/>
            <pc:sldMk cId="2900238675" sldId="279"/>
            <ac:picMk id="6" creationId="{06002491-16C0-2650-D171-1CA0E8E2AAD4}"/>
          </ac:picMkLst>
        </pc:picChg>
        <pc:picChg chg="mod">
          <ac:chgData name="Pawel Wargocki" userId="baa1bd0a-4257-4881-9d1e-e1159a1cff22" providerId="ADAL" clId="{52F1DEC6-87DC-4F17-8962-B5BEC0008A6F}" dt="2026-04-27T10:22:11.514" v="3104"/>
          <ac:picMkLst>
            <pc:docMk/>
            <pc:sldMk cId="2900238675" sldId="279"/>
            <ac:picMk id="8" creationId="{B0106070-6F96-CF2F-3357-39BD24F738B4}"/>
          </ac:picMkLst>
        </pc:picChg>
        <pc:picChg chg="add mod">
          <ac:chgData name="Pawel Wargocki" userId="baa1bd0a-4257-4881-9d1e-e1159a1cff22" providerId="ADAL" clId="{52F1DEC6-87DC-4F17-8962-B5BEC0008A6F}" dt="2026-04-27T10:23:58.514" v="3122" actId="14100"/>
          <ac:picMkLst>
            <pc:docMk/>
            <pc:sldMk cId="2900238675" sldId="279"/>
            <ac:picMk id="13" creationId="{8AF72AB2-2BAC-B4F4-BE05-B47E23C9A98F}"/>
          </ac:picMkLst>
        </pc:picChg>
        <pc:picChg chg="add mod modCrop">
          <ac:chgData name="Pawel Wargocki" userId="baa1bd0a-4257-4881-9d1e-e1159a1cff22" providerId="ADAL" clId="{52F1DEC6-87DC-4F17-8962-B5BEC0008A6F}" dt="2026-04-27T10:24:04.263" v="3125" actId="1076"/>
          <ac:picMkLst>
            <pc:docMk/>
            <pc:sldMk cId="2900238675" sldId="279"/>
            <ac:picMk id="15" creationId="{AC6889F1-675E-A53A-41C7-7355B4962D74}"/>
          </ac:picMkLst>
        </pc:picChg>
      </pc:sldChg>
      <pc:sldChg chg="addSp delSp modSp new mod">
        <pc:chgData name="Pawel Wargocki" userId="baa1bd0a-4257-4881-9d1e-e1159a1cff22" providerId="ADAL" clId="{52F1DEC6-87DC-4F17-8962-B5BEC0008A6F}" dt="2026-04-27T13:57:11.708" v="4126" actId="478"/>
        <pc:sldMkLst>
          <pc:docMk/>
          <pc:sldMk cId="1805165689" sldId="280"/>
        </pc:sldMkLst>
        <pc:spChg chg="del">
          <ac:chgData name="Pawel Wargocki" userId="baa1bd0a-4257-4881-9d1e-e1159a1cff22" providerId="ADAL" clId="{52F1DEC6-87DC-4F17-8962-B5BEC0008A6F}" dt="2026-04-27T09:24:03.485" v="2871" actId="478"/>
          <ac:spMkLst>
            <pc:docMk/>
            <pc:sldMk cId="1805165689" sldId="280"/>
            <ac:spMk id="2" creationId="{E6D2A0A3-8F02-E7F8-E6F5-372CBCCC4AAE}"/>
          </ac:spMkLst>
        </pc:spChg>
        <pc:spChg chg="del">
          <ac:chgData name="Pawel Wargocki" userId="baa1bd0a-4257-4881-9d1e-e1159a1cff22" providerId="ADAL" clId="{52F1DEC6-87DC-4F17-8962-B5BEC0008A6F}" dt="2026-04-27T09:23:38.098" v="2870" actId="478"/>
          <ac:spMkLst>
            <pc:docMk/>
            <pc:sldMk cId="1805165689" sldId="280"/>
            <ac:spMk id="3" creationId="{C4FF52A9-9A77-40F5-74A6-98EEEC12BECD}"/>
          </ac:spMkLst>
        </pc:spChg>
        <pc:spChg chg="del mod">
          <ac:chgData name="Pawel Wargocki" userId="baa1bd0a-4257-4881-9d1e-e1159a1cff22" providerId="ADAL" clId="{52F1DEC6-87DC-4F17-8962-B5BEC0008A6F}" dt="2026-04-27T13:57:11.708" v="4126" actId="478"/>
          <ac:spMkLst>
            <pc:docMk/>
            <pc:sldMk cId="1805165689" sldId="280"/>
            <ac:spMk id="4" creationId="{FE95F0BE-B660-7839-360A-336E5CEAC9AB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805165689" sldId="280"/>
            <ac:spMk id="5" creationId="{9E75B1B9-BEDF-19FD-6B1F-E71649AD3996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805165689" sldId="280"/>
            <ac:spMk id="10" creationId="{CA7927A9-0DAC-BF34-8939-A685469BAE97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805165689" sldId="280"/>
            <ac:spMk id="11" creationId="{1CF68FD0-E586-DCE7-70D6-F5708A0AE56E}"/>
          </ac:spMkLst>
        </pc:spChg>
        <pc:spChg chg="add del mod">
          <ac:chgData name="Pawel Wargocki" userId="baa1bd0a-4257-4881-9d1e-e1159a1cff22" providerId="ADAL" clId="{52F1DEC6-87DC-4F17-8962-B5BEC0008A6F}" dt="2026-04-27T09:24:14.244" v="2873" actId="478"/>
          <ac:spMkLst>
            <pc:docMk/>
            <pc:sldMk cId="1805165689" sldId="280"/>
            <ac:spMk id="12" creationId="{32C75E33-01F2-9246-F14A-A7CFF3C2640F}"/>
          </ac:spMkLst>
        </pc:spChg>
        <pc:spChg chg="add mod">
          <ac:chgData name="Pawel Wargocki" userId="baa1bd0a-4257-4881-9d1e-e1159a1cff22" providerId="ADAL" clId="{52F1DEC6-87DC-4F17-8962-B5BEC0008A6F}" dt="2026-04-27T13:53:58.750" v="4105" actId="114"/>
          <ac:spMkLst>
            <pc:docMk/>
            <pc:sldMk cId="1805165689" sldId="280"/>
            <ac:spMk id="13" creationId="{07CB0FD3-33F4-44BA-4B97-F6522F128466}"/>
          </ac:spMkLst>
        </pc:spChg>
        <pc:spChg chg="add mod">
          <ac:chgData name="Pawel Wargocki" userId="baa1bd0a-4257-4881-9d1e-e1159a1cff22" providerId="ADAL" clId="{52F1DEC6-87DC-4F17-8962-B5BEC0008A6F}" dt="2026-04-27T13:54:13.146" v="4106" actId="114"/>
          <ac:spMkLst>
            <pc:docMk/>
            <pc:sldMk cId="1805165689" sldId="280"/>
            <ac:spMk id="14" creationId="{BA5132CB-1B28-617C-4294-BABFBCB8DCC2}"/>
          </ac:spMkLst>
        </pc:spChg>
        <pc:spChg chg="add mod">
          <ac:chgData name="Pawel Wargocki" userId="baa1bd0a-4257-4881-9d1e-e1159a1cff22" providerId="ADAL" clId="{52F1DEC6-87DC-4F17-8962-B5BEC0008A6F}" dt="2026-04-27T13:54:13.146" v="4106" actId="114"/>
          <ac:spMkLst>
            <pc:docMk/>
            <pc:sldMk cId="1805165689" sldId="280"/>
            <ac:spMk id="15" creationId="{9BE13119-C437-4FB4-0381-62DC9FAE7A55}"/>
          </ac:spMkLst>
        </pc:spChg>
        <pc:spChg chg="add mod">
          <ac:chgData name="Pawel Wargocki" userId="baa1bd0a-4257-4881-9d1e-e1159a1cff22" providerId="ADAL" clId="{52F1DEC6-87DC-4F17-8962-B5BEC0008A6F}" dt="2026-04-27T13:54:13.146" v="4106" actId="114"/>
          <ac:spMkLst>
            <pc:docMk/>
            <pc:sldMk cId="1805165689" sldId="280"/>
            <ac:spMk id="16" creationId="{9C6A5296-3523-3FD5-3006-8E51BF91FFEC}"/>
          </ac:spMkLst>
        </pc:spChg>
        <pc:spChg chg="add 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1805165689" sldId="280"/>
            <ac:spMk id="18" creationId="{7B22B2DC-14AE-6C8D-A792-24CD782D8892}"/>
          </ac:spMkLst>
        </pc:spChg>
        <pc:picChg chg="add mod">
          <ac:chgData name="Pawel Wargocki" userId="baa1bd0a-4257-4881-9d1e-e1159a1cff22" providerId="ADAL" clId="{52F1DEC6-87DC-4F17-8962-B5BEC0008A6F}" dt="2026-04-27T13:53:41.172" v="4102" actId="2711"/>
          <ac:picMkLst>
            <pc:docMk/>
            <pc:sldMk cId="1805165689" sldId="280"/>
            <ac:picMk id="6" creationId="{D01CE22B-7A6B-5E14-70AC-A004F16E10B6}"/>
          </ac:picMkLst>
        </pc:picChg>
        <pc:picChg chg="add mod">
          <ac:chgData name="Pawel Wargocki" userId="baa1bd0a-4257-4881-9d1e-e1159a1cff22" providerId="ADAL" clId="{52F1DEC6-87DC-4F17-8962-B5BEC0008A6F}" dt="2026-04-27T09:24:06.005" v="2872"/>
          <ac:picMkLst>
            <pc:docMk/>
            <pc:sldMk cId="1805165689" sldId="280"/>
            <ac:picMk id="7" creationId="{6ED4869F-B791-8367-8412-56C945E6170A}"/>
          </ac:picMkLst>
        </pc:picChg>
        <pc:picChg chg="add mod">
          <ac:chgData name="Pawel Wargocki" userId="baa1bd0a-4257-4881-9d1e-e1159a1cff22" providerId="ADAL" clId="{52F1DEC6-87DC-4F17-8962-B5BEC0008A6F}" dt="2026-04-27T09:24:06.005" v="2872"/>
          <ac:picMkLst>
            <pc:docMk/>
            <pc:sldMk cId="1805165689" sldId="280"/>
            <ac:picMk id="9" creationId="{A760BE8B-3B5E-9C88-0FED-AAC5B961649E}"/>
          </ac:picMkLst>
        </pc:picChg>
      </pc:sldChg>
      <pc:sldChg chg="addSp delSp modSp new mod">
        <pc:chgData name="Pawel Wargocki" userId="baa1bd0a-4257-4881-9d1e-e1159a1cff22" providerId="ADAL" clId="{52F1DEC6-87DC-4F17-8962-B5BEC0008A6F}" dt="2026-04-28T06:07:24.405" v="4679" actId="20577"/>
        <pc:sldMkLst>
          <pc:docMk/>
          <pc:sldMk cId="2986394912" sldId="281"/>
        </pc:sldMkLst>
        <pc:spChg chg="mod">
          <ac:chgData name="Pawel Wargocki" userId="baa1bd0a-4257-4881-9d1e-e1159a1cff22" providerId="ADAL" clId="{52F1DEC6-87DC-4F17-8962-B5BEC0008A6F}" dt="2026-04-28T06:07:20.957" v="4678" actId="790"/>
          <ac:spMkLst>
            <pc:docMk/>
            <pc:sldMk cId="2986394912" sldId="281"/>
            <ac:spMk id="2" creationId="{BBEC4654-B49F-5919-E548-495A4CD01651}"/>
          </ac:spMkLst>
        </pc:spChg>
        <pc:spChg chg="mod">
          <ac:chgData name="Pawel Wargocki" userId="baa1bd0a-4257-4881-9d1e-e1159a1cff22" providerId="ADAL" clId="{52F1DEC6-87DC-4F17-8962-B5BEC0008A6F}" dt="2026-04-28T06:07:24.405" v="4679" actId="20577"/>
          <ac:spMkLst>
            <pc:docMk/>
            <pc:sldMk cId="2986394912" sldId="281"/>
            <ac:spMk id="3" creationId="{E2AE47F5-BEBB-9DDA-8481-D5ECD773D909}"/>
          </ac:spMkLst>
        </pc:spChg>
        <pc:spChg chg="del mod">
          <ac:chgData name="Pawel Wargocki" userId="baa1bd0a-4257-4881-9d1e-e1159a1cff22" providerId="ADAL" clId="{52F1DEC6-87DC-4F17-8962-B5BEC0008A6F}" dt="2026-04-27T13:57:17.197" v="4127" actId="478"/>
          <ac:spMkLst>
            <pc:docMk/>
            <pc:sldMk cId="2986394912" sldId="281"/>
            <ac:spMk id="4" creationId="{3F9FF7C8-1671-973A-1640-140309FA137E}"/>
          </ac:spMkLst>
        </pc:spChg>
        <pc:spChg chg="mod">
          <ac:chgData name="Pawel Wargocki" userId="baa1bd0a-4257-4881-9d1e-e1159a1cff22" providerId="ADAL" clId="{52F1DEC6-87DC-4F17-8962-B5BEC0008A6F}" dt="2026-04-28T06:07:20.957" v="4678" actId="790"/>
          <ac:spMkLst>
            <pc:docMk/>
            <pc:sldMk cId="2986394912" sldId="281"/>
            <ac:spMk id="5" creationId="{C6DE668B-FCC8-1601-CAF8-7EDABE378A03}"/>
          </ac:spMkLst>
        </pc:spChg>
        <pc:spChg chg="add mod">
          <ac:chgData name="Pawel Wargocki" userId="baa1bd0a-4257-4881-9d1e-e1159a1cff22" providerId="ADAL" clId="{52F1DEC6-87DC-4F17-8962-B5BEC0008A6F}" dt="2026-04-28T06:07:20.957" v="4678" actId="790"/>
          <ac:spMkLst>
            <pc:docMk/>
            <pc:sldMk cId="2986394912" sldId="281"/>
            <ac:spMk id="14" creationId="{B96C6DB7-ACDC-A32B-A084-C39BE70FC090}"/>
          </ac:spMkLst>
        </pc:spChg>
        <pc:picChg chg="add mod">
          <ac:chgData name="Pawel Wargocki" userId="baa1bd0a-4257-4881-9d1e-e1159a1cff22" providerId="ADAL" clId="{52F1DEC6-87DC-4F17-8962-B5BEC0008A6F}" dt="2026-04-27T11:34:40.532" v="3755" actId="1076"/>
          <ac:picMkLst>
            <pc:docMk/>
            <pc:sldMk cId="2986394912" sldId="281"/>
            <ac:picMk id="7" creationId="{8ABC986D-6E1F-252E-1730-C98173B3925D}"/>
          </ac:picMkLst>
        </pc:picChg>
        <pc:picChg chg="add mod">
          <ac:chgData name="Pawel Wargocki" userId="baa1bd0a-4257-4881-9d1e-e1159a1cff22" providerId="ADAL" clId="{52F1DEC6-87DC-4F17-8962-B5BEC0008A6F}" dt="2026-04-27T11:39:22.074" v="3792" actId="1076"/>
          <ac:picMkLst>
            <pc:docMk/>
            <pc:sldMk cId="2986394912" sldId="281"/>
            <ac:picMk id="9" creationId="{B4ED0F7A-9BF2-398E-6702-E985FE0D1AB5}"/>
          </ac:picMkLst>
        </pc:picChg>
        <pc:picChg chg="add mod modCrop">
          <ac:chgData name="Pawel Wargocki" userId="baa1bd0a-4257-4881-9d1e-e1159a1cff22" providerId="ADAL" clId="{52F1DEC6-87DC-4F17-8962-B5BEC0008A6F}" dt="2026-04-27T11:38:55.923" v="3784" actId="1076"/>
          <ac:picMkLst>
            <pc:docMk/>
            <pc:sldMk cId="2986394912" sldId="281"/>
            <ac:picMk id="11" creationId="{27CA42C5-7B8C-B379-2EA1-0DFBF6473777}"/>
          </ac:picMkLst>
        </pc:picChg>
        <pc:picChg chg="add mod modCrop">
          <ac:chgData name="Pawel Wargocki" userId="baa1bd0a-4257-4881-9d1e-e1159a1cff22" providerId="ADAL" clId="{52F1DEC6-87DC-4F17-8962-B5BEC0008A6F}" dt="2026-04-27T11:39:01.969" v="3785" actId="1076"/>
          <ac:picMkLst>
            <pc:docMk/>
            <pc:sldMk cId="2986394912" sldId="281"/>
            <ac:picMk id="13" creationId="{4C278668-39AA-1577-A052-A382B4506F2C}"/>
          </ac:picMkLst>
        </pc:picChg>
      </pc:sldChg>
      <pc:sldChg chg="modSp add mod">
        <pc:chgData name="Pawel Wargocki" userId="baa1bd0a-4257-4881-9d1e-e1159a1cff22" providerId="ADAL" clId="{52F1DEC6-87DC-4F17-8962-B5BEC0008A6F}" dt="2026-04-28T06:06:39.342" v="4657" actId="20577"/>
        <pc:sldMkLst>
          <pc:docMk/>
          <pc:sldMk cId="1835783861" sldId="295"/>
        </pc:sldMkLst>
        <pc:spChg chg="mod">
          <ac:chgData name="Pawel Wargocki" userId="baa1bd0a-4257-4881-9d1e-e1159a1cff22" providerId="ADAL" clId="{52F1DEC6-87DC-4F17-8962-B5BEC0008A6F}" dt="2026-04-28T06:03:48.496" v="4586" actId="20577"/>
          <ac:spMkLst>
            <pc:docMk/>
            <pc:sldMk cId="1835783861" sldId="295"/>
            <ac:spMk id="2" creationId="{00000000-0000-0000-0000-000000000000}"/>
          </ac:spMkLst>
        </pc:spChg>
        <pc:spChg chg="mod">
          <ac:chgData name="Pawel Wargocki" userId="baa1bd0a-4257-4881-9d1e-e1159a1cff22" providerId="ADAL" clId="{52F1DEC6-87DC-4F17-8962-B5BEC0008A6F}" dt="2026-04-28T06:06:39.342" v="4657" actId="20577"/>
          <ac:spMkLst>
            <pc:docMk/>
            <pc:sldMk cId="1835783861" sldId="295"/>
            <ac:spMk id="3" creationId="{00000000-0000-0000-0000-000000000000}"/>
          </ac:spMkLst>
        </pc:spChg>
      </pc:sldChg>
      <pc:sldChg chg="modSp add mod">
        <pc:chgData name="Pawel Wargocki" userId="baa1bd0a-4257-4881-9d1e-e1159a1cff22" providerId="ADAL" clId="{52F1DEC6-87DC-4F17-8962-B5BEC0008A6F}" dt="2026-04-27T12:05:25.040" v="3884" actId="790"/>
        <pc:sldMkLst>
          <pc:docMk/>
          <pc:sldMk cId="582152307" sldId="296"/>
        </pc:sldMkLst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582152307" sldId="296"/>
            <ac:spMk id="5" creationId="{00000000-0000-0000-0000-000000000000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582152307" sldId="296"/>
            <ac:spMk id="7" creationId="{00000000-0000-0000-0000-000000000000}"/>
          </ac:spMkLst>
        </pc:spChg>
      </pc:sldChg>
      <pc:sldChg chg="delSp modSp new mod chgLayout">
        <pc:chgData name="Pawel Wargocki" userId="baa1bd0a-4257-4881-9d1e-e1159a1cff22" providerId="ADAL" clId="{52F1DEC6-87DC-4F17-8962-B5BEC0008A6F}" dt="2026-04-27T12:05:25.040" v="3884" actId="790"/>
        <pc:sldMkLst>
          <pc:docMk/>
          <pc:sldMk cId="2089028701" sldId="297"/>
        </pc:sldMkLst>
        <pc:spChg chg="del">
          <ac:chgData name="Pawel Wargocki" userId="baa1bd0a-4257-4881-9d1e-e1159a1cff22" providerId="ADAL" clId="{52F1DEC6-87DC-4F17-8962-B5BEC0008A6F}" dt="2026-04-27T09:26:18.249" v="2906" actId="700"/>
          <ac:spMkLst>
            <pc:docMk/>
            <pc:sldMk cId="2089028701" sldId="297"/>
            <ac:spMk id="2" creationId="{66B66A2B-B0B7-60DB-A1F3-1447D2FEA079}"/>
          </ac:spMkLst>
        </pc:spChg>
        <pc:spChg chg="del">
          <ac:chgData name="Pawel Wargocki" userId="baa1bd0a-4257-4881-9d1e-e1159a1cff22" providerId="ADAL" clId="{52F1DEC6-87DC-4F17-8962-B5BEC0008A6F}" dt="2026-04-27T09:26:18.249" v="2906" actId="700"/>
          <ac:spMkLst>
            <pc:docMk/>
            <pc:sldMk cId="2089028701" sldId="297"/>
            <ac:spMk id="3" creationId="{CB22BF45-74FF-0FEC-E733-A603970324BE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89028701" sldId="297"/>
            <ac:spMk id="4" creationId="{CD8C56FD-B72C-2E46-D62C-D88FCC222BDE}"/>
          </ac:spMkLst>
        </pc:spChg>
        <pc:spChg chg="mod or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2089028701" sldId="297"/>
            <ac:spMk id="5" creationId="{CBD73420-FA22-4BAC-77BA-B4DD3EDF4134}"/>
          </ac:spMkLst>
        </pc:spChg>
      </pc:sldChg>
      <pc:sldChg chg="new del">
        <pc:chgData name="Pawel Wargocki" userId="baa1bd0a-4257-4881-9d1e-e1159a1cff22" providerId="ADAL" clId="{52F1DEC6-87DC-4F17-8962-B5BEC0008A6F}" dt="2026-04-27T09:35:35.629" v="2979" actId="47"/>
        <pc:sldMkLst>
          <pc:docMk/>
          <pc:sldMk cId="3062150565" sldId="298"/>
        </pc:sldMkLst>
      </pc:sldChg>
      <pc:sldChg chg="delSp modSp add mod">
        <pc:chgData name="Pawel Wargocki" userId="baa1bd0a-4257-4881-9d1e-e1159a1cff22" providerId="ADAL" clId="{52F1DEC6-87DC-4F17-8962-B5BEC0008A6F}" dt="2026-04-28T05:49:35.532" v="4272" actId="1076"/>
        <pc:sldMkLst>
          <pc:docMk/>
          <pc:sldMk cId="3604073007" sldId="299"/>
        </pc:sldMkLst>
        <pc:spChg chg="del">
          <ac:chgData name="Pawel Wargocki" userId="baa1bd0a-4257-4881-9d1e-e1159a1cff22" providerId="ADAL" clId="{52F1DEC6-87DC-4F17-8962-B5BEC0008A6F}" dt="2026-04-27T09:33:57.218" v="2940" actId="478"/>
          <ac:spMkLst>
            <pc:docMk/>
            <pc:sldMk cId="3604073007" sldId="299"/>
            <ac:spMk id="2" creationId="{00000000-0000-0000-0000-000000000000}"/>
          </ac:spMkLst>
        </pc:spChg>
        <pc:spChg chg="mod">
          <ac:chgData name="Pawel Wargocki" userId="baa1bd0a-4257-4881-9d1e-e1159a1cff22" providerId="ADAL" clId="{52F1DEC6-87DC-4F17-8962-B5BEC0008A6F}" dt="2026-04-27T12:05:25.040" v="3884" actId="790"/>
          <ac:spMkLst>
            <pc:docMk/>
            <pc:sldMk cId="3604073007" sldId="299"/>
            <ac:spMk id="3" creationId="{00000000-0000-0000-0000-000000000000}"/>
          </ac:spMkLst>
        </pc:spChg>
        <pc:spChg chg="mod">
          <ac:chgData name="Pawel Wargocki" userId="baa1bd0a-4257-4881-9d1e-e1159a1cff22" providerId="ADAL" clId="{52F1DEC6-87DC-4F17-8962-B5BEC0008A6F}" dt="2026-04-28T05:49:35.532" v="4272" actId="1076"/>
          <ac:spMkLst>
            <pc:docMk/>
            <pc:sldMk cId="3604073007" sldId="299"/>
            <ac:spMk id="6" creationId="{00000000-0000-0000-0000-000000000000}"/>
          </ac:spMkLst>
        </pc:spChg>
      </pc:sldChg>
      <pc:sldChg chg="new del">
        <pc:chgData name="Pawel Wargocki" userId="baa1bd0a-4257-4881-9d1e-e1159a1cff22" providerId="ADAL" clId="{52F1DEC6-87DC-4F17-8962-B5BEC0008A6F}" dt="2026-04-27T13:48:23.713" v="3959" actId="47"/>
        <pc:sldMkLst>
          <pc:docMk/>
          <pc:sldMk cId="1934602512" sldId="300"/>
        </pc:sldMkLst>
      </pc:sldChg>
      <pc:sldChg chg="new del">
        <pc:chgData name="Pawel Wargocki" userId="baa1bd0a-4257-4881-9d1e-e1159a1cff22" providerId="ADAL" clId="{52F1DEC6-87DC-4F17-8962-B5BEC0008A6F}" dt="2026-04-27T13:48:24.899" v="3960" actId="47"/>
        <pc:sldMkLst>
          <pc:docMk/>
          <pc:sldMk cId="3639279657" sldId="301"/>
        </pc:sldMkLst>
      </pc:sldChg>
      <pc:sldMasterChg chg="delSp modSp mod modSldLayout">
        <pc:chgData name="Pawel Wargocki" userId="baa1bd0a-4257-4881-9d1e-e1159a1cff22" providerId="ADAL" clId="{52F1DEC6-87DC-4F17-8962-B5BEC0008A6F}" dt="2026-04-27T13:55:34.863" v="4109" actId="478"/>
        <pc:sldMasterMkLst>
          <pc:docMk/>
          <pc:sldMasterMk cId="2454702602" sldId="2147483662"/>
        </pc:sldMasterMkLst>
        <pc:spChg chg="del">
          <ac:chgData name="Pawel Wargocki" userId="baa1bd0a-4257-4881-9d1e-e1159a1cff22" providerId="ADAL" clId="{52F1DEC6-87DC-4F17-8962-B5BEC0008A6F}" dt="2026-04-27T06:24:13.744" v="153" actId="478"/>
          <ac:spMkLst>
            <pc:docMk/>
            <pc:sldMasterMk cId="2454702602" sldId="2147483662"/>
            <ac:spMk id="4" creationId="{00000000-0000-0000-0000-000000000000}"/>
          </ac:spMkLst>
        </pc:spChg>
        <pc:spChg chg="mod">
          <ac:chgData name="Pawel Wargocki" userId="baa1bd0a-4257-4881-9d1e-e1159a1cff22" providerId="ADAL" clId="{52F1DEC6-87DC-4F17-8962-B5BEC0008A6F}" dt="2026-04-27T09:08:03.088" v="2345" actId="20577"/>
          <ac:spMkLst>
            <pc:docMk/>
            <pc:sldMasterMk cId="2454702602" sldId="2147483662"/>
            <ac:spMk id="6" creationId="{514E9AE0-170F-0C2B-DFF5-DC7F65F4B1FF}"/>
          </ac:spMkLst>
        </pc:spChg>
        <pc:spChg chg="mod">
          <ac:chgData name="Pawel Wargocki" userId="baa1bd0a-4257-4881-9d1e-e1159a1cff22" providerId="ADAL" clId="{52F1DEC6-87DC-4F17-8962-B5BEC0008A6F}" dt="2026-04-27T06:46:45.151" v="606" actId="790"/>
          <ac:spMkLst>
            <pc:docMk/>
            <pc:sldMasterMk cId="2454702602" sldId="2147483662"/>
            <ac:spMk id="7" creationId="{06B09BDB-1C7D-4F8A-8F1B-82D88054A428}"/>
          </ac:spMkLst>
        </pc:spChg>
        <pc:spChg chg="mod">
          <ac:chgData name="Pawel Wargocki" userId="baa1bd0a-4257-4881-9d1e-e1159a1cff22" providerId="ADAL" clId="{52F1DEC6-87DC-4F17-8962-B5BEC0008A6F}" dt="2026-04-27T06:24:08.030" v="152" actId="20577"/>
          <ac:spMkLst>
            <pc:docMk/>
            <pc:sldMasterMk cId="2454702602" sldId="2147483662"/>
            <ac:spMk id="113676" creationId="{00000000-0000-0000-0000-000000000000}"/>
          </ac:spMkLst>
        </pc:spChg>
        <pc:sldLayoutChg chg="delSp modSp mod">
          <pc:chgData name="Pawel Wargocki" userId="baa1bd0a-4257-4881-9d1e-e1159a1cff22" providerId="ADAL" clId="{52F1DEC6-87DC-4F17-8962-B5BEC0008A6F}" dt="2026-04-27T09:08:24.269" v="2359" actId="20577"/>
          <pc:sldLayoutMkLst>
            <pc:docMk/>
            <pc:sldMasterMk cId="2454702602" sldId="2147483662"/>
            <pc:sldLayoutMk cId="3227214542" sldId="2147483663"/>
          </pc:sldLayoutMkLst>
          <pc:spChg chg="mod">
            <ac:chgData name="Pawel Wargocki" userId="baa1bd0a-4257-4881-9d1e-e1159a1cff22" providerId="ADAL" clId="{52F1DEC6-87DC-4F17-8962-B5BEC0008A6F}" dt="2026-04-27T09:08:24.269" v="2359" actId="20577"/>
            <ac:spMkLst>
              <pc:docMk/>
              <pc:sldMasterMk cId="2454702602" sldId="2147483662"/>
              <pc:sldLayoutMk cId="3227214542" sldId="2147483663"/>
              <ac:spMk id="6" creationId="{E58E75EC-EF76-589D-0066-5EFD32568BC1}"/>
            </ac:spMkLst>
          </pc:spChg>
          <pc:spChg chg="del">
            <ac:chgData name="Pawel Wargocki" userId="baa1bd0a-4257-4881-9d1e-e1159a1cff22" providerId="ADAL" clId="{52F1DEC6-87DC-4F17-8962-B5BEC0008A6F}" dt="2026-04-27T06:25:16.807" v="158" actId="478"/>
            <ac:spMkLst>
              <pc:docMk/>
              <pc:sldMasterMk cId="2454702602" sldId="2147483662"/>
              <pc:sldLayoutMk cId="3227214542" sldId="2147483663"/>
              <ac:spMk id="8" creationId="{4CB2228E-DECD-A1FF-31EB-394A357969E2}"/>
            </ac:spMkLst>
          </pc:spChg>
        </pc:sldLayoutChg>
        <pc:sldLayoutChg chg="delSp modSp mod">
          <pc:chgData name="Pawel Wargocki" userId="baa1bd0a-4257-4881-9d1e-e1159a1cff22" providerId="ADAL" clId="{52F1DEC6-87DC-4F17-8962-B5BEC0008A6F}" dt="2026-04-27T13:55:29.973" v="4108" actId="478"/>
          <pc:sldLayoutMkLst>
            <pc:docMk/>
            <pc:sldMasterMk cId="2454702602" sldId="2147483662"/>
            <pc:sldLayoutMk cId="1187774059" sldId="2147483664"/>
          </pc:sldLayoutMkLst>
          <pc:spChg chg="del mod">
            <ac:chgData name="Pawel Wargocki" userId="baa1bd0a-4257-4881-9d1e-e1159a1cff22" providerId="ADAL" clId="{52F1DEC6-87DC-4F17-8962-B5BEC0008A6F}" dt="2026-04-27T13:55:29.973" v="4108" actId="478"/>
            <ac:spMkLst>
              <pc:docMk/>
              <pc:sldMasterMk cId="2454702602" sldId="2147483662"/>
              <pc:sldLayoutMk cId="1187774059" sldId="2147483664"/>
              <ac:spMk id="10" creationId="{209954EC-B8D9-8075-FC9F-D3764E46CED4}"/>
            </ac:spMkLst>
          </pc:spChg>
          <pc:spChg chg="del">
            <ac:chgData name="Pawel Wargocki" userId="baa1bd0a-4257-4881-9d1e-e1159a1cff22" providerId="ADAL" clId="{52F1DEC6-87DC-4F17-8962-B5BEC0008A6F}" dt="2026-04-27T06:25:29.070" v="160" actId="478"/>
            <ac:spMkLst>
              <pc:docMk/>
              <pc:sldMasterMk cId="2454702602" sldId="2147483662"/>
              <pc:sldLayoutMk cId="1187774059" sldId="2147483664"/>
              <ac:spMk id="12" creationId="{48AD440C-0797-9C1A-F3D9-3529DA26E350}"/>
            </ac:spMkLst>
          </pc:spChg>
        </pc:sldLayoutChg>
        <pc:sldLayoutChg chg="delSp modSp mod">
          <pc:chgData name="Pawel Wargocki" userId="baa1bd0a-4257-4881-9d1e-e1159a1cff22" providerId="ADAL" clId="{52F1DEC6-87DC-4F17-8962-B5BEC0008A6F}" dt="2026-04-27T09:09:21.746" v="2412" actId="20577"/>
          <pc:sldLayoutMkLst>
            <pc:docMk/>
            <pc:sldMasterMk cId="2454702602" sldId="2147483662"/>
            <pc:sldLayoutMk cId="120845512" sldId="2147483666"/>
          </pc:sldLayoutMkLst>
          <pc:spChg chg="mod">
            <ac:chgData name="Pawel Wargocki" userId="baa1bd0a-4257-4881-9d1e-e1159a1cff22" providerId="ADAL" clId="{52F1DEC6-87DC-4F17-8962-B5BEC0008A6F}" dt="2026-04-27T09:09:21.746" v="2412" actId="20577"/>
            <ac:spMkLst>
              <pc:docMk/>
              <pc:sldMasterMk cId="2454702602" sldId="2147483662"/>
              <pc:sldLayoutMk cId="120845512" sldId="2147483666"/>
              <ac:spMk id="3" creationId="{A2A33A1D-DD6A-46E6-9477-D1471332CB16}"/>
            </ac:spMkLst>
          </pc:spChg>
          <pc:spChg chg="del">
            <ac:chgData name="Pawel Wargocki" userId="baa1bd0a-4257-4881-9d1e-e1159a1cff22" providerId="ADAL" clId="{52F1DEC6-87DC-4F17-8962-B5BEC0008A6F}" dt="2026-04-27T06:25:53.992" v="164" actId="478"/>
            <ac:spMkLst>
              <pc:docMk/>
              <pc:sldMasterMk cId="2454702602" sldId="2147483662"/>
              <pc:sldLayoutMk cId="120845512" sldId="2147483666"/>
              <ac:spMk id="6" creationId="{42F53AB3-8AAF-469F-AD3F-AE5E1A39D7C8}"/>
            </ac:spMkLst>
          </pc:spChg>
        </pc:sldLayoutChg>
        <pc:sldLayoutChg chg="delSp mod">
          <pc:chgData name="Pawel Wargocki" userId="baa1bd0a-4257-4881-9d1e-e1159a1cff22" providerId="ADAL" clId="{52F1DEC6-87DC-4F17-8962-B5BEC0008A6F}" dt="2026-04-27T06:25:45.185" v="163" actId="478"/>
          <pc:sldLayoutMkLst>
            <pc:docMk/>
            <pc:sldMasterMk cId="2454702602" sldId="2147483662"/>
            <pc:sldLayoutMk cId="2669264705" sldId="2147483667"/>
          </pc:sldLayoutMkLst>
          <pc:spChg chg="del">
            <ac:chgData name="Pawel Wargocki" userId="baa1bd0a-4257-4881-9d1e-e1159a1cff22" providerId="ADAL" clId="{52F1DEC6-87DC-4F17-8962-B5BEC0008A6F}" dt="2026-04-27T06:25:45.185" v="163" actId="478"/>
            <ac:spMkLst>
              <pc:docMk/>
              <pc:sldMasterMk cId="2454702602" sldId="2147483662"/>
              <pc:sldLayoutMk cId="2669264705" sldId="2147483667"/>
              <ac:spMk id="5" creationId="{D0A39F3A-7714-4FD6-9132-D60FFA220D98}"/>
            </ac:spMkLst>
          </pc:spChg>
        </pc:sldLayoutChg>
        <pc:sldLayoutChg chg="delSp modSp mod">
          <pc:chgData name="Pawel Wargocki" userId="baa1bd0a-4257-4881-9d1e-e1159a1cff22" providerId="ADAL" clId="{52F1DEC6-87DC-4F17-8962-B5BEC0008A6F}" dt="2026-04-27T09:08:39.002" v="2373" actId="20577"/>
          <pc:sldLayoutMkLst>
            <pc:docMk/>
            <pc:sldMasterMk cId="2454702602" sldId="2147483662"/>
            <pc:sldLayoutMk cId="1225919311" sldId="2147483671"/>
          </pc:sldLayoutMkLst>
          <pc:spChg chg="mod">
            <ac:chgData name="Pawel Wargocki" userId="baa1bd0a-4257-4881-9d1e-e1159a1cff22" providerId="ADAL" clId="{52F1DEC6-87DC-4F17-8962-B5BEC0008A6F}" dt="2026-04-27T09:08:39.002" v="2373" actId="20577"/>
            <ac:spMkLst>
              <pc:docMk/>
              <pc:sldMasterMk cId="2454702602" sldId="2147483662"/>
              <pc:sldLayoutMk cId="1225919311" sldId="2147483671"/>
              <ac:spMk id="5" creationId="{9C26E83F-35F3-7C0A-C83E-AFDCA346710E}"/>
            </ac:spMkLst>
          </pc:spChg>
          <pc:spChg chg="del">
            <ac:chgData name="Pawel Wargocki" userId="baa1bd0a-4257-4881-9d1e-e1159a1cff22" providerId="ADAL" clId="{52F1DEC6-87DC-4F17-8962-B5BEC0008A6F}" dt="2026-04-27T06:25:24.834" v="159" actId="478"/>
            <ac:spMkLst>
              <pc:docMk/>
              <pc:sldMasterMk cId="2454702602" sldId="2147483662"/>
              <pc:sldLayoutMk cId="1225919311" sldId="2147483671"/>
              <ac:spMk id="7" creationId="{C812648B-3179-ABFE-F3AA-427613837574}"/>
            </ac:spMkLst>
          </pc:spChg>
        </pc:sldLayoutChg>
        <pc:sldLayoutChg chg="delSp mod">
          <pc:chgData name="Pawel Wargocki" userId="baa1bd0a-4257-4881-9d1e-e1159a1cff22" providerId="ADAL" clId="{52F1DEC6-87DC-4F17-8962-B5BEC0008A6F}" dt="2026-04-27T06:25:38.722" v="162" actId="478"/>
          <pc:sldLayoutMkLst>
            <pc:docMk/>
            <pc:sldMasterMk cId="2454702602" sldId="2147483662"/>
            <pc:sldLayoutMk cId="3922670733" sldId="2147483672"/>
          </pc:sldLayoutMkLst>
          <pc:spChg chg="del">
            <ac:chgData name="Pawel Wargocki" userId="baa1bd0a-4257-4881-9d1e-e1159a1cff22" providerId="ADAL" clId="{52F1DEC6-87DC-4F17-8962-B5BEC0008A6F}" dt="2026-04-27T06:25:38.722" v="162" actId="478"/>
            <ac:spMkLst>
              <pc:docMk/>
              <pc:sldMasterMk cId="2454702602" sldId="2147483662"/>
              <pc:sldLayoutMk cId="3922670733" sldId="2147483672"/>
              <ac:spMk id="6" creationId="{21664EEF-2B63-484E-803A-4FCD66F243A5}"/>
            </ac:spMkLst>
          </pc:spChg>
        </pc:sldLayoutChg>
        <pc:sldLayoutChg chg="delSp mod">
          <pc:chgData name="Pawel Wargocki" userId="baa1bd0a-4257-4881-9d1e-e1159a1cff22" providerId="ADAL" clId="{52F1DEC6-87DC-4F17-8962-B5BEC0008A6F}" dt="2026-04-27T06:26:03.163" v="166" actId="478"/>
          <pc:sldLayoutMkLst>
            <pc:docMk/>
            <pc:sldMasterMk cId="2454702602" sldId="2147483662"/>
            <pc:sldLayoutMk cId="1283562364" sldId="2147483673"/>
          </pc:sldLayoutMkLst>
          <pc:spChg chg="del">
            <ac:chgData name="Pawel Wargocki" userId="baa1bd0a-4257-4881-9d1e-e1159a1cff22" providerId="ADAL" clId="{52F1DEC6-87DC-4F17-8962-B5BEC0008A6F}" dt="2026-04-27T06:26:03.163" v="166" actId="478"/>
            <ac:spMkLst>
              <pc:docMk/>
              <pc:sldMasterMk cId="2454702602" sldId="2147483662"/>
              <pc:sldLayoutMk cId="1283562364" sldId="2147483673"/>
              <ac:spMk id="6" creationId="{3B25D0DC-E43F-43DA-AA0F-C0C54C8939F7}"/>
            </ac:spMkLst>
          </pc:spChg>
        </pc:sldLayoutChg>
        <pc:sldLayoutChg chg="delSp mod">
          <pc:chgData name="Pawel Wargocki" userId="baa1bd0a-4257-4881-9d1e-e1159a1cff22" providerId="ADAL" clId="{52F1DEC6-87DC-4F17-8962-B5BEC0008A6F}" dt="2026-04-27T06:25:59.070" v="165" actId="478"/>
          <pc:sldLayoutMkLst>
            <pc:docMk/>
            <pc:sldMasterMk cId="2454702602" sldId="2147483662"/>
            <pc:sldLayoutMk cId="1886374073" sldId="2147483676"/>
          </pc:sldLayoutMkLst>
          <pc:spChg chg="del">
            <ac:chgData name="Pawel Wargocki" userId="baa1bd0a-4257-4881-9d1e-e1159a1cff22" providerId="ADAL" clId="{52F1DEC6-87DC-4F17-8962-B5BEC0008A6F}" dt="2026-04-27T06:25:59.070" v="165" actId="478"/>
            <ac:spMkLst>
              <pc:docMk/>
              <pc:sldMasterMk cId="2454702602" sldId="2147483662"/>
              <pc:sldLayoutMk cId="1886374073" sldId="2147483676"/>
              <ac:spMk id="4" creationId="{FE67EB69-BB5A-407E-BF0A-1CB9B24506D8}"/>
            </ac:spMkLst>
          </pc:spChg>
        </pc:sldLayoutChg>
        <pc:sldLayoutChg chg="delSp modSp mod">
          <pc:chgData name="Pawel Wargocki" userId="baa1bd0a-4257-4881-9d1e-e1159a1cff22" providerId="ADAL" clId="{52F1DEC6-87DC-4F17-8962-B5BEC0008A6F}" dt="2026-04-27T13:55:34.863" v="4109" actId="478"/>
          <pc:sldLayoutMkLst>
            <pc:docMk/>
            <pc:sldMasterMk cId="2454702602" sldId="2147483662"/>
            <pc:sldLayoutMk cId="2945711255" sldId="2147483677"/>
          </pc:sldLayoutMkLst>
          <pc:spChg chg="del mod">
            <ac:chgData name="Pawel Wargocki" userId="baa1bd0a-4257-4881-9d1e-e1159a1cff22" providerId="ADAL" clId="{52F1DEC6-87DC-4F17-8962-B5BEC0008A6F}" dt="2026-04-27T13:55:34.863" v="4109" actId="478"/>
            <ac:spMkLst>
              <pc:docMk/>
              <pc:sldMasterMk cId="2454702602" sldId="2147483662"/>
              <pc:sldLayoutMk cId="2945711255" sldId="2147483677"/>
              <ac:spMk id="2" creationId="{13775E03-BE23-9277-8686-60549E4E73BE}"/>
            </ac:spMkLst>
          </pc:spChg>
          <pc:spChg chg="del">
            <ac:chgData name="Pawel Wargocki" userId="baa1bd0a-4257-4881-9d1e-e1159a1cff22" providerId="ADAL" clId="{52F1DEC6-87DC-4F17-8962-B5BEC0008A6F}" dt="2026-04-27T06:25:33.731" v="161" actId="478"/>
            <ac:spMkLst>
              <pc:docMk/>
              <pc:sldMasterMk cId="2454702602" sldId="2147483662"/>
              <pc:sldLayoutMk cId="2945711255" sldId="2147483677"/>
              <ac:spMk id="8" creationId="{E3EE7F0E-E606-41AC-BBBF-B5AECB1112EB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2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Incidence case and incidence proportion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356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58E75EC-EF76-589D-0066-5EFD3256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29-04-2026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63D84D-6ED3-F4CB-D6ED-4CFB218D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Date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da-DK"/>
              <a:t>Date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6E83F-35F3-7C0A-C83E-AFDCA346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29-04-2026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9C46A-00A5-B620-01F4-AB9FA3E67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00" y="1706400"/>
            <a:ext cx="9312374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FBBF02-CCAC-D246-2188-663E067F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Title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71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 userDrawn="1">
          <p15:clr>
            <a:srgbClr val="F26B43"/>
          </p15:clr>
        </p15:guide>
        <p15:guide id="2" pos="3896" userDrawn="1">
          <p15:clr>
            <a:srgbClr val="F26B43"/>
          </p15:clr>
        </p15:guide>
        <p15:guide id="3" pos="4205" userDrawn="1">
          <p15:clr>
            <a:srgbClr val="F26B43"/>
          </p15:clr>
        </p15:guide>
        <p15:guide id="4" pos="6984" userDrawn="1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6AB93-5959-29D5-C0C8-6B37FCF5F14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45D79-EFF9-98D6-B066-40CEED6C2E2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a-DK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/>
              <a:t>Click to add title one line</a:t>
            </a:r>
            <a:endParaRPr lang="en-GB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DBA22-AE55-C68A-132F-A826D0B0C74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da-DK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33A1D-DD6A-46E6-9477-D1471332CB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 dirty="0"/>
              <a:t>29-04-2026e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183DE-20D3-DB32-ED9D-43A02E676CA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Date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5590800" y="6541200"/>
            <a:ext cx="54972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spcBef>
                <a:spcPts val="0"/>
              </a:spcBef>
              <a:defRPr sz="7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Title</a:t>
            </a:r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3676" name="text" descr="{&quot;templafy&quot;:{&quot;type&quot;:&quot;text&quot;,&quot;binding&quot;:&quot;UserProfile.Offices.Workarea_{{DocumentLanguage}}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700" b="1" dirty="0">
                <a:solidFill>
                  <a:schemeClr val="bg1"/>
                </a:solidFill>
                <a:latin typeface="+mn-lt"/>
              </a:rPr>
              <a:t>Danmarks Tekniske Universitet, DTU Sustain, pawar@dtu.dk</a:t>
            </a:r>
          </a:p>
        </p:txBody>
      </p:sp>
      <p:sp>
        <p:nvSpPr>
          <p:cNvPr id="5" name="date" descr="{&quot;templafy&quot;:{&quot;type&quot;:&quot;date&quot;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7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ＭＳ Ｐゴシック" pitchFamily="-80" charset="-128"/>
            </a:endParaRPr>
          </a:p>
        </p:txBody>
      </p:sp>
      <p:sp>
        <p:nvSpPr>
          <p:cNvPr id="7" name="text" descr="{&quot;templafy&quot;:{&quot;binding&quot;:&quot;Form.PresentationTitle&quot;,&quot;type&quot;:&quot;text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da-DK" sz="700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Tekniske løsninger til at reducere risiko med luftbårne smitte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4E9AE0-170F-0C2B-DFF5-DC7F65F4B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2000" y="6541200"/>
            <a:ext cx="1105200" cy="316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29-04-2026</a:t>
            </a: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6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3EF6E-BC23-40A0-80D4-1EBE64DC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noProof="0" smtClean="0"/>
              <a:pPr/>
              <a:t>1</a:t>
            </a:fld>
            <a:endParaRPr lang="da-DK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73079-109A-B151-8254-21CB5885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/>
              <a:t>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D1B73-873D-9679-0388-B2EF9D9F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</p:spTree>
    <p:custDataLst>
      <p:custData r:id="rId1"/>
      <p:custData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8091-A7AE-09D8-EBF3-37F49F91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Luftrensning- filtrering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C4E6B4-2F38-6601-A419-189D4C529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00" y="1706400"/>
            <a:ext cx="6336630" cy="4545578"/>
          </a:xfrm>
        </p:spPr>
        <p:txBody>
          <a:bodyPr/>
          <a:lstStyle/>
          <a:p>
            <a:r>
              <a:rPr lang="da-DK" noProof="0" dirty="0"/>
              <a:t>Fjerner/fortynder aerosoler ved at tilføre ren luft uden partikler</a:t>
            </a:r>
          </a:p>
          <a:p>
            <a:r>
              <a:rPr lang="da-DK" noProof="0" dirty="0"/>
              <a:t>I recirkulation, hvis der findes en</a:t>
            </a:r>
          </a:p>
          <a:p>
            <a:r>
              <a:rPr lang="da-DK" noProof="0" dirty="0"/>
              <a:t>Mobile luftrensere (typisk) med minimum EU7 klasse filtrer eller bedst HEPA</a:t>
            </a:r>
          </a:p>
          <a:p>
            <a:r>
              <a:rPr lang="da-DK" noProof="0" dirty="0"/>
              <a:t>Andre typer af luftrensere som bruger ionisation eller elektrostatisk effekt kan tilføje ozon og føre til produktion af toksiske stoffer (by-products)</a:t>
            </a:r>
          </a:p>
          <a:p>
            <a:r>
              <a:rPr lang="da-DK" noProof="0" dirty="0"/>
              <a:t>Generelt støjende, kræver tilpasning af aktiviteter så at støj spiller ikke en rolle eller forstyrrer ikke</a:t>
            </a:r>
          </a:p>
          <a:p>
            <a:r>
              <a:rPr lang="da-DK" noProof="0" dirty="0"/>
              <a:t>Tommelfingerregel – Antyd 60-70% effekt i forhold til producentens angivet effekt (CADR i luftskifte pr. time)</a:t>
            </a:r>
          </a:p>
          <a:p>
            <a:r>
              <a:rPr lang="da-DK" noProof="0" dirty="0"/>
              <a:t>Kan ikke bruges CO</a:t>
            </a:r>
            <a:r>
              <a:rPr lang="da-DK" baseline="-25000" noProof="0" dirty="0"/>
              <a:t>2</a:t>
            </a:r>
            <a:r>
              <a:rPr lang="da-DK" noProof="0" dirty="0"/>
              <a:t> til monitorering, fjerner partikler så man kan evt. måle PM2.5 men der findes ikke en måler som indikere risiko af smitte</a:t>
            </a:r>
          </a:p>
          <a:p>
            <a:pPr marL="0" indent="0">
              <a:buNone/>
            </a:pPr>
            <a:endParaRPr lang="da-DK" noProof="0" dirty="0"/>
          </a:p>
          <a:p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9FEF1-EEE2-AF67-6966-D46C1C60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486DF-5860-6009-D799-7074A35FAC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74" t="33207" b="18575"/>
          <a:stretch>
            <a:fillRect/>
          </a:stretch>
        </p:blipFill>
        <p:spPr>
          <a:xfrm rot="21196987" flipH="1">
            <a:off x="8478033" y="3526841"/>
            <a:ext cx="2976036" cy="2545162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04F1737-9510-5351-3479-30D7C28BDF97}"/>
              </a:ext>
            </a:extLst>
          </p:cNvPr>
          <p:cNvSpPr/>
          <p:nvPr/>
        </p:nvSpPr>
        <p:spPr bwMode="auto">
          <a:xfrm rot="21334143">
            <a:off x="9247265" y="2473050"/>
            <a:ext cx="2348356" cy="1074528"/>
          </a:xfrm>
          <a:prstGeom prst="rtTriangle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F23915A-1854-8786-C55E-7C48633670E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712381" y="767921"/>
            <a:ext cx="28803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838A71CF-413F-9969-7169-2407462827A6}"/>
              </a:ext>
            </a:extLst>
          </p:cNvPr>
          <p:cNvSpPr/>
          <p:nvPr/>
        </p:nvSpPr>
        <p:spPr bwMode="auto">
          <a:xfrm rot="12594838">
            <a:off x="8432365" y="926254"/>
            <a:ext cx="560032" cy="21225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D567FEA-6156-B4DD-4E07-A9ACB326F892}"/>
              </a:ext>
            </a:extLst>
          </p:cNvPr>
          <p:cNvSpPr/>
          <p:nvPr/>
        </p:nvSpPr>
        <p:spPr bwMode="auto">
          <a:xfrm rot="2559523">
            <a:off x="10701543" y="3066221"/>
            <a:ext cx="560032" cy="21225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B5AEBC-6A41-F4C5-B402-696A1DFD8D8B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Morawska et al. (2020)</a:t>
            </a:r>
          </a:p>
        </p:txBody>
      </p:sp>
    </p:spTree>
    <p:extLst>
      <p:ext uri="{BB962C8B-B14F-4D97-AF65-F5344CB8AC3E}">
        <p14:creationId xmlns:p14="http://schemas.microsoft.com/office/powerpoint/2010/main" val="36918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92A0D-9642-CEE0-5BF6-766A4584C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FCB5-6C12-3F27-AE62-7E0B794C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Luftrensning, beviser fra forskning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118A0-9829-91B1-13C1-5A68DA1545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70111F-088E-4CBA-DED3-87E2C96781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46"/>
          <a:stretch>
            <a:fillRect/>
          </a:stretch>
        </p:blipFill>
        <p:spPr bwMode="auto">
          <a:xfrm>
            <a:off x="2296810" y="1556793"/>
            <a:ext cx="6970059" cy="475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8E977B-34C1-98DE-587E-B4BCE8BE2C79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Vartiainen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133301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95C944-DBE1-242E-1D14-1D0452A4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Desinfektion – UVGI eller UVC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3001FE6-65A2-AEE4-F8CD-76CD41819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00" y="1706400"/>
            <a:ext cx="6408638" cy="4545578"/>
          </a:xfrm>
        </p:spPr>
        <p:txBody>
          <a:bodyPr/>
          <a:lstStyle/>
          <a:p>
            <a:r>
              <a:rPr lang="da-DK" noProof="0" dirty="0"/>
              <a:t>Inaktiverer (dræber) vira</a:t>
            </a:r>
          </a:p>
          <a:p>
            <a:r>
              <a:rPr lang="da-DK" noProof="0" dirty="0"/>
              <a:t>Meget højt effektivitet op til 100 gange højere and ventilation eller filtrering</a:t>
            </a:r>
          </a:p>
          <a:p>
            <a:r>
              <a:rPr lang="da-DK" noProof="0" dirty="0"/>
              <a:t>Dannelse af forurening pga. ozon</a:t>
            </a:r>
          </a:p>
          <a:p>
            <a:r>
              <a:rPr lang="da-DK" noProof="0" dirty="0"/>
              <a:t>UVGI kan kun bruges lang fra mennesker</a:t>
            </a:r>
          </a:p>
          <a:p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D5D4-D815-93AC-EA32-E60B6E2FB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5124" name="Picture 4" descr="UVGI System Benefits and Solutions | Service Unlimited">
            <a:extLst>
              <a:ext uri="{FF2B5EF4-FFF2-40B4-BE49-F238E27FC236}">
                <a16:creationId xmlns:a16="http://schemas.microsoft.com/office/drawing/2014/main" id="{9BD9AE71-09EA-4688-7C54-1C9B9B866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b="6383"/>
          <a:stretch>
            <a:fillRect/>
          </a:stretch>
        </p:blipFill>
        <p:spPr bwMode="auto">
          <a:xfrm rot="5400000">
            <a:off x="8795057" y="2515416"/>
            <a:ext cx="4136681" cy="190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30C7F4-3FEB-E352-DF01-A5B29D0772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004" t="20405" r="13446" b="11318"/>
          <a:stretch>
            <a:fillRect/>
          </a:stretch>
        </p:blipFill>
        <p:spPr>
          <a:xfrm>
            <a:off x="8374128" y="3621805"/>
            <a:ext cx="1405048" cy="17990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4EEB35-AB03-BC59-8881-9B015A32E790}"/>
              </a:ext>
            </a:extLst>
          </p:cNvPr>
          <p:cNvSpPr txBox="1"/>
          <p:nvPr/>
        </p:nvSpPr>
        <p:spPr>
          <a:xfrm>
            <a:off x="10415686" y="6308762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Morawska et al. (2020)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8C44DB-CBD4-7B82-7178-13AC6D01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81" t="20405" r="52969" b="11318"/>
          <a:stretch>
            <a:fillRect/>
          </a:stretch>
        </p:blipFill>
        <p:spPr>
          <a:xfrm>
            <a:off x="8351108" y="1465996"/>
            <a:ext cx="1461792" cy="1871703"/>
          </a:xfrm>
          <a:prstGeom prst="rect">
            <a:avLst/>
          </a:prstGeom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8E6DE436-F5DA-8F60-47FA-3579B53737E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30910" y="3342204"/>
            <a:ext cx="28803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24301573-3AFF-190A-751C-53212AB61F81}"/>
              </a:ext>
            </a:extLst>
          </p:cNvPr>
          <p:cNvSpPr/>
          <p:nvPr/>
        </p:nvSpPr>
        <p:spPr bwMode="auto">
          <a:xfrm rot="12594838">
            <a:off x="3101530" y="3592690"/>
            <a:ext cx="560032" cy="21225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B8331B30-4440-9D0A-8D8C-5896320D01C3}"/>
              </a:ext>
            </a:extLst>
          </p:cNvPr>
          <p:cNvSpPr/>
          <p:nvPr/>
        </p:nvSpPr>
        <p:spPr bwMode="auto">
          <a:xfrm rot="12609485">
            <a:off x="2855461" y="4113637"/>
            <a:ext cx="560032" cy="212259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111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07FCF0-39D0-63A7-D570-76E63778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UVGI og UVC, beviser fra forskning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CE4BC38-B627-C046-E496-7D9FC5414D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774825" y="2144532"/>
            <a:ext cx="4410075" cy="36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509A32-47C4-FE86-856C-85FC94599D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6678613" y="1983895"/>
            <a:ext cx="4408487" cy="399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91670-6E9C-27C8-F5B9-FE4EA166E6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94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B57E-E445-58C3-04A0-D37428B94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Analyser af forskellige luftrensere i forhold til dødeligheden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46ACF-3D3B-EBBE-6A13-00A16ED3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DD39D3-61CC-203A-B9EC-1EED7A7CC9AD}"/>
              </a:ext>
            </a:extLst>
          </p:cNvPr>
          <p:cNvSpPr/>
          <p:nvPr/>
        </p:nvSpPr>
        <p:spPr>
          <a:xfrm>
            <a:off x="5192936" y="6156012"/>
            <a:ext cx="6732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a-DK" sz="2000" noProof="0" dirty="0">
                <a:ea typeface="Verdana" panose="020B0604030504040204" pitchFamily="34" charset="0"/>
              </a:rPr>
              <a:t>https://www.youtube.com/watch?v=TGyL7FtvpNw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32B99-61E9-7CC0-6F45-061E8967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3" y="1700808"/>
            <a:ext cx="10859859" cy="42484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6B2989-07F9-BEE0-F566-52728D0AA4CF}"/>
              </a:ext>
            </a:extLst>
          </p:cNvPr>
          <p:cNvSpPr/>
          <p:nvPr/>
        </p:nvSpPr>
        <p:spPr bwMode="auto">
          <a:xfrm>
            <a:off x="1054646" y="1484784"/>
            <a:ext cx="9505056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5325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3D97-2C25-5145-C26E-1123EB1C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Befugtning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A8FF-1951-87AD-3A3A-C0BA8102A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00" y="1706400"/>
            <a:ext cx="5567958" cy="4545578"/>
          </a:xfrm>
        </p:spPr>
        <p:txBody>
          <a:bodyPr/>
          <a:lstStyle/>
          <a:p>
            <a:r>
              <a:rPr lang="da-DK" noProof="0" dirty="0"/>
              <a:t>En bestemt relativ fugtighed i luften forkorter levetid af vira</a:t>
            </a:r>
          </a:p>
          <a:p>
            <a:r>
              <a:rPr lang="da-DK" noProof="0" dirty="0"/>
              <a:t>En bestemt relative fugtighed i luften beskytter luftvejene</a:t>
            </a:r>
          </a:p>
          <a:p>
            <a:r>
              <a:rPr lang="da-DK" dirty="0"/>
              <a:t>Anbefalet 40-60%?</a:t>
            </a:r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34DBC-C93C-A34F-3B0B-89EFC57E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6146" name="Picture 2" descr="Whole Home Humidifier - Western Heating, Air &amp; Plumbing">
            <a:extLst>
              <a:ext uri="{FF2B5EF4-FFF2-40B4-BE49-F238E27FC236}">
                <a16:creationId xmlns:a16="http://schemas.microsoft.com/office/drawing/2014/main" id="{A82872FA-1024-7B9C-AF02-8258BCE96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/>
          <a:stretch>
            <a:fillRect/>
          </a:stretch>
        </p:blipFill>
        <p:spPr bwMode="auto">
          <a:xfrm flipH="1">
            <a:off x="7619008" y="1988840"/>
            <a:ext cx="3914686" cy="31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D7245C-CC24-9ADA-726F-E5DECF85131B}"/>
              </a:ext>
            </a:extLst>
          </p:cNvPr>
          <p:cNvSpPr/>
          <p:nvPr/>
        </p:nvSpPr>
        <p:spPr bwMode="auto">
          <a:xfrm>
            <a:off x="7463358" y="1988840"/>
            <a:ext cx="4392488" cy="3528392"/>
          </a:xfrm>
          <a:prstGeom prst="rect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05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E51AF-AF0F-0472-1BEF-A9750A89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Befugtning – en effekt i luften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2DCCE-8A45-0C91-A224-BF7466A7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95C0D-15E1-F1E3-DFA5-41743322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32" y="1556792"/>
            <a:ext cx="10325561" cy="4460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050C1C-A095-BAE2-F256-9F0EB172DEE1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Aganovic et al. (2022)</a:t>
            </a:r>
          </a:p>
        </p:txBody>
      </p:sp>
    </p:spTree>
    <p:extLst>
      <p:ext uri="{BB962C8B-B14F-4D97-AF65-F5344CB8AC3E}">
        <p14:creationId xmlns:p14="http://schemas.microsoft.com/office/powerpoint/2010/main" val="2938451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A838A-E63C-E9D4-73F0-95BA2B5BF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Befugtning – en effekt på luftvejene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6BFD2-2309-4568-EA1C-EBA8D71C2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16" name="Grafik 1" descr="Ein Bild, das Text, Cartoon, Screenshot enthält.&#10;&#10;Automatisch generierte Beschreibung">
            <a:extLst>
              <a:ext uri="{FF2B5EF4-FFF2-40B4-BE49-F238E27FC236}">
                <a16:creationId xmlns:a16="http://schemas.microsoft.com/office/drawing/2014/main" id="{938D78E9-4962-046D-F320-3A129FFF2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9" y="1580482"/>
            <a:ext cx="4211452" cy="4618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feld 4">
            <a:extLst>
              <a:ext uri="{FF2B5EF4-FFF2-40B4-BE49-F238E27FC236}">
                <a16:creationId xmlns:a16="http://schemas.microsoft.com/office/drawing/2014/main" id="{40928053-EF5A-80DC-7A6F-8DA6F53A8A3F}"/>
              </a:ext>
            </a:extLst>
          </p:cNvPr>
          <p:cNvSpPr txBox="1"/>
          <p:nvPr/>
        </p:nvSpPr>
        <p:spPr>
          <a:xfrm>
            <a:off x="5005580" y="1787042"/>
            <a:ext cx="68843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kern="0" noProof="0" dirty="0"/>
              <a:t>”Fugtunderskud” og </a:t>
            </a:r>
            <a:r>
              <a:rPr lang="da-DK" sz="2800" kern="0" noProof="0" dirty="0" err="1"/>
              <a:t>mucociliær</a:t>
            </a:r>
            <a:r>
              <a:rPr lang="da-DK" sz="2800" kern="0" noProof="0" dirty="0"/>
              <a:t> </a:t>
            </a:r>
            <a:r>
              <a:rPr lang="da-DK" sz="2800" kern="0" noProof="0" dirty="0" err="1"/>
              <a:t>clearance</a:t>
            </a:r>
            <a:r>
              <a:rPr lang="da-DK" sz="2800" kern="0" noProof="0" dirty="0"/>
              <a:t> – effekt på immunrespons</a:t>
            </a:r>
          </a:p>
          <a:p>
            <a:pPr algn="ctr"/>
            <a:r>
              <a:rPr lang="da-DK" sz="2800" kern="0" noProof="0" dirty="0"/>
              <a:t>"Fugtunderskud" er forskellen mellem absolut luftfugtighed i rumluften ved stuetemperatur og den absolutte luftfugtighed i alveolerummet mættet ved 37°C (43,8 g/m3)</a:t>
            </a:r>
            <a:endParaRPr lang="da-DK" sz="2800" noProof="0" dirty="0"/>
          </a:p>
        </p:txBody>
      </p:sp>
      <p:sp>
        <p:nvSpPr>
          <p:cNvPr id="18" name="Textfeld 5">
            <a:extLst>
              <a:ext uri="{FF2B5EF4-FFF2-40B4-BE49-F238E27FC236}">
                <a16:creationId xmlns:a16="http://schemas.microsoft.com/office/drawing/2014/main" id="{D176C6D7-5005-2C32-FE36-9F65EE098DFC}"/>
              </a:ext>
            </a:extLst>
          </p:cNvPr>
          <p:cNvSpPr txBox="1"/>
          <p:nvPr/>
        </p:nvSpPr>
        <p:spPr>
          <a:xfrm>
            <a:off x="5231903" y="5930116"/>
            <a:ext cx="670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noProof="0" dirty="0">
                <a:solidFill>
                  <a:srgbClr val="FF0000"/>
                </a:solidFill>
              </a:rPr>
              <a:t>ISB = Isotermisk mætningsgrænse</a:t>
            </a:r>
            <a:endParaRPr lang="da-DK" sz="2400" noProof="0" dirty="0">
              <a:solidFill>
                <a:srgbClr val="FF0000"/>
              </a:solidFill>
            </a:endParaRPr>
          </a:p>
        </p:txBody>
      </p:sp>
      <p:pic>
        <p:nvPicPr>
          <p:cNvPr id="19" name="Grafik 3" descr="C:\Users\Hugi\AppData\Local\Microsoft\Windows\INetCacheContent.Word\Highlighting.jpg">
            <a:extLst>
              <a:ext uri="{FF2B5EF4-FFF2-40B4-BE49-F238E27FC236}">
                <a16:creationId xmlns:a16="http://schemas.microsoft.com/office/drawing/2014/main" id="{4C933860-F2CA-5F48-7AFB-FBDB46B7D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3" b="24463" l="9229" r="92725">
                        <a14:foregroundMark x1="33594" y1="21143" x2="33594" y2="21143"/>
                        <a14:foregroundMark x1="31348" y1="5176" x2="31348" y2="5176"/>
                        <a14:foregroundMark x1="9277" y1="15234" x2="9277" y2="15234"/>
                        <a14:foregroundMark x1="39697" y1="22607" x2="39697" y2="22607"/>
                        <a14:foregroundMark x1="78418" y1="18799" x2="78418" y2="18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1" r="6350" b="75529"/>
          <a:stretch/>
        </p:blipFill>
        <p:spPr bwMode="auto">
          <a:xfrm rot="10312961">
            <a:off x="2588342" y="3496037"/>
            <a:ext cx="2432741" cy="1670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124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0B312-CD7B-36F1-C0CD-6BA23A84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526926"/>
          </a:xfrm>
        </p:spPr>
        <p:txBody>
          <a:bodyPr/>
          <a:lstStyle/>
          <a:p>
            <a:r>
              <a:rPr lang="da-DK" noProof="0" dirty="0"/>
              <a:t>Ny avancerede løsninger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AC9AC-3FCD-D44D-00EE-A08FE022BD1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52000" y="6541200"/>
            <a:ext cx="1105200" cy="316800"/>
          </a:xfrm>
        </p:spPr>
        <p:txBody>
          <a:bodyPr/>
          <a:lstStyle/>
          <a:p>
            <a:r>
              <a:rPr lang="da-DK" noProof="0" dirty="0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27314-9F6A-C768-265A-BEF9474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1026" name="Picture 2" descr="air purifying Bluetooth headphones ...">
            <a:extLst>
              <a:ext uri="{FF2B5EF4-FFF2-40B4-BE49-F238E27FC236}">
                <a16:creationId xmlns:a16="http://schemas.microsoft.com/office/drawing/2014/main" id="{0ECA87A1-24C3-AF10-9E05-92418146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58" y="1429635"/>
            <a:ext cx="3659393" cy="21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7B29A6-6358-5C09-7C41-B2CD26842C9D}"/>
              </a:ext>
            </a:extLst>
          </p:cNvPr>
          <p:cNvSpPr txBox="1"/>
          <p:nvPr/>
        </p:nvSpPr>
        <p:spPr>
          <a:xfrm>
            <a:off x="4367014" y="3429000"/>
            <a:ext cx="8271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800" b="1" i="1" noProof="0" dirty="0">
                <a:latin typeface="+mn-lt"/>
              </a:rPr>
              <a:t>Copyright </a:t>
            </a:r>
            <a:r>
              <a:rPr lang="da-DK" sz="800" b="1" i="1" noProof="0" dirty="0" err="1">
                <a:latin typeface="+mn-lt"/>
              </a:rPr>
              <a:t>Dyson</a:t>
            </a:r>
            <a:endParaRPr lang="da-DK" sz="800" b="1" i="1" noProof="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13682-E0FD-C722-5CE7-2C817B87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t="5216" r="16406" b="17451"/>
          <a:stretch>
            <a:fillRect/>
          </a:stretch>
        </p:blipFill>
        <p:spPr>
          <a:xfrm>
            <a:off x="6980202" y="3431185"/>
            <a:ext cx="3888433" cy="295386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C820AA-1B00-6CB8-59FB-F9534224D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6"/>
          <a:stretch>
            <a:fillRect/>
          </a:stretch>
        </p:blipFill>
        <p:spPr bwMode="auto">
          <a:xfrm>
            <a:off x="6959302" y="953053"/>
            <a:ext cx="3888433" cy="228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38F5B-6537-B174-C4AC-AEC9454EC6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896" t="61167"/>
          <a:stretch>
            <a:fillRect/>
          </a:stretch>
        </p:blipFill>
        <p:spPr>
          <a:xfrm>
            <a:off x="1686960" y="3731731"/>
            <a:ext cx="3600291" cy="270014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1CE692-0F0F-06AD-E56C-C2E6FE1FDBDE}"/>
              </a:ext>
            </a:extLst>
          </p:cNvPr>
          <p:cNvCxnSpPr/>
          <p:nvPr/>
        </p:nvCxnSpPr>
        <p:spPr bwMode="auto">
          <a:xfrm flipV="1">
            <a:off x="5087094" y="2852936"/>
            <a:ext cx="1728192" cy="2055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0217E0-FB9B-7A79-E1B5-DA66446F99C5}"/>
              </a:ext>
            </a:extLst>
          </p:cNvPr>
          <p:cNvCxnSpPr/>
          <p:nvPr/>
        </p:nvCxnSpPr>
        <p:spPr bwMode="auto">
          <a:xfrm>
            <a:off x="5087094" y="4908116"/>
            <a:ext cx="17031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6395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A4687-F59D-1E69-28C1-401EF373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Standarder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05E15-7650-2657-BFA2-676EDF37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6" name="Google Shape;183;p29">
            <a:extLst>
              <a:ext uri="{FF2B5EF4-FFF2-40B4-BE49-F238E27FC236}">
                <a16:creationId xmlns:a16="http://schemas.microsoft.com/office/drawing/2014/main" id="{A00B0EAD-F63B-3410-3A22-C2D7DF7C5D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356107" y="1870608"/>
            <a:ext cx="3168352" cy="3578715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7" name="Google Shape;296;p42">
            <a:extLst>
              <a:ext uri="{FF2B5EF4-FFF2-40B4-BE49-F238E27FC236}">
                <a16:creationId xmlns:a16="http://schemas.microsoft.com/office/drawing/2014/main" id="{D2AE82E3-6FED-AFA8-5834-6C56D59BE1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425" y="1499039"/>
            <a:ext cx="3559177" cy="481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98;p42">
            <a:extLst>
              <a:ext uri="{FF2B5EF4-FFF2-40B4-BE49-F238E27FC236}">
                <a16:creationId xmlns:a16="http://schemas.microsoft.com/office/drawing/2014/main" id="{F4672AEA-8243-BDBC-FFD7-49788C86DFF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1221" y="2883582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99;p42">
            <a:extLst>
              <a:ext uri="{FF2B5EF4-FFF2-40B4-BE49-F238E27FC236}">
                <a16:creationId xmlns:a16="http://schemas.microsoft.com/office/drawing/2014/main" id="{2120C113-6DDD-B718-418A-E8FF127C4AC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0563" y="2876550"/>
            <a:ext cx="1325600" cy="13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0;p42">
            <a:extLst>
              <a:ext uri="{FF2B5EF4-FFF2-40B4-BE49-F238E27FC236}">
                <a16:creationId xmlns:a16="http://schemas.microsoft.com/office/drawing/2014/main" id="{358D92C8-31A8-06AA-D1F2-19C99DC82661}"/>
              </a:ext>
            </a:extLst>
          </p:cNvPr>
          <p:cNvSpPr txBox="1"/>
          <p:nvPr/>
        </p:nvSpPr>
        <p:spPr>
          <a:xfrm>
            <a:off x="7682830" y="4599375"/>
            <a:ext cx="23728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400" noProof="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Designbelægning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01;p42">
            <a:extLst>
              <a:ext uri="{FF2B5EF4-FFF2-40B4-BE49-F238E27FC236}">
                <a16:creationId xmlns:a16="http://schemas.microsoft.com/office/drawing/2014/main" id="{463D38F3-23C7-7304-7C80-52A6C8118F56}"/>
              </a:ext>
            </a:extLst>
          </p:cNvPr>
          <p:cNvSpPr txBox="1"/>
          <p:nvPr/>
        </p:nvSpPr>
        <p:spPr>
          <a:xfrm>
            <a:off x="10406839" y="3922286"/>
            <a:ext cx="166503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400" noProof="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Reduceret belægning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" name="Google Shape;302;p42">
            <a:extLst>
              <a:ext uri="{FF2B5EF4-FFF2-40B4-BE49-F238E27FC236}">
                <a16:creationId xmlns:a16="http://schemas.microsoft.com/office/drawing/2014/main" id="{7DF2579D-4BCE-1435-60F3-0F5B96D0036F}"/>
              </a:ext>
            </a:extLst>
          </p:cNvPr>
          <p:cNvCxnSpPr/>
          <p:nvPr/>
        </p:nvCxnSpPr>
        <p:spPr>
          <a:xfrm flipH="1">
            <a:off x="8934831" y="1784350"/>
            <a:ext cx="1268800" cy="103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303;p42">
            <a:extLst>
              <a:ext uri="{FF2B5EF4-FFF2-40B4-BE49-F238E27FC236}">
                <a16:creationId xmlns:a16="http://schemas.microsoft.com/office/drawing/2014/main" id="{34E35DC8-7A13-2816-5025-A454112FB656}"/>
              </a:ext>
            </a:extLst>
          </p:cNvPr>
          <p:cNvCxnSpPr/>
          <p:nvPr/>
        </p:nvCxnSpPr>
        <p:spPr>
          <a:xfrm>
            <a:off x="10215097" y="1772816"/>
            <a:ext cx="966800" cy="1151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4311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4358EA-4D5B-461F-997D-DE6729900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6000" noProof="0" dirty="0"/>
              <a:t>Tekniske løsninger til at reducere risiko med luftbårne smitte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8CE6942-A17C-4247-86C6-41FACF7E90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noProof="0" dirty="0"/>
              <a:t>Pawel Wargocki</a:t>
            </a:r>
          </a:p>
          <a:p>
            <a:r>
              <a:rPr lang="da-DK" noProof="0" dirty="0"/>
              <a:t>Center for Indeklima og Energi, DTU Sustain</a:t>
            </a:r>
          </a:p>
          <a:p>
            <a:r>
              <a:rPr lang="da-DK" noProof="0" dirty="0"/>
              <a:t>Danmarks Tekniske Universitet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43098-547A-EC81-CBA6-0AD85D982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74" y="606425"/>
            <a:ext cx="2457744" cy="2246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DB1F37-2575-B1EB-497D-F9B58003DFB7}"/>
              </a:ext>
            </a:extLst>
          </p:cNvPr>
          <p:cNvSpPr txBox="1"/>
          <p:nvPr/>
        </p:nvSpPr>
        <p:spPr>
          <a:xfrm>
            <a:off x="9639276" y="2955394"/>
            <a:ext cx="21049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432"/>
              </a:spcBef>
            </a:pPr>
            <a:r>
              <a:rPr lang="da-DK" sz="2000" b="1" noProof="0" dirty="0">
                <a:solidFill>
                  <a:schemeClr val="bg1"/>
                </a:solidFill>
                <a:latin typeface="+mn-lt"/>
              </a:rPr>
              <a:t>pawar@dtu.dk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2936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D37E-FA2E-A3C2-E22D-00BA5611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Co-</a:t>
            </a:r>
            <a:r>
              <a:rPr lang="da-DK" noProof="0" dirty="0" err="1"/>
              <a:t>benefits</a:t>
            </a:r>
            <a:r>
              <a:rPr lang="da-DK" noProof="0" dirty="0"/>
              <a:t> (</a:t>
            </a:r>
            <a:r>
              <a:rPr lang="da-DK" dirty="0"/>
              <a:t>ekstra </a:t>
            </a:r>
            <a:r>
              <a:rPr lang="da-DK" noProof="0" dirty="0"/>
              <a:t>fordele) ved at beskytte mod infektion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DA941-C4FF-448B-233A-B670B163B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noProof="0" dirty="0"/>
              <a:t>Reduceret risiko for Covid-19 senfølger (long Covid)</a:t>
            </a:r>
          </a:p>
          <a:p>
            <a:r>
              <a:rPr lang="da-DK" noProof="0" dirty="0"/>
              <a:t>Forbedret komfort og velvære</a:t>
            </a:r>
          </a:p>
          <a:p>
            <a:r>
              <a:rPr lang="da-DK" noProof="0" dirty="0"/>
              <a:t>Mindsket risiko for forværret indlæring og arbejdspræstation</a:t>
            </a:r>
          </a:p>
          <a:p>
            <a:r>
              <a:rPr lang="da-DK" noProof="0" dirty="0"/>
              <a:t>Mindre sygefravær </a:t>
            </a:r>
          </a:p>
          <a:p>
            <a:r>
              <a:rPr lang="da-DK" noProof="0" dirty="0"/>
              <a:t>Bedre søvnkvalitet</a:t>
            </a:r>
          </a:p>
          <a:p>
            <a:endParaRPr lang="da-DK" noProof="0" dirty="0"/>
          </a:p>
          <a:p>
            <a:r>
              <a:rPr lang="da-DK" noProof="0" dirty="0"/>
              <a:t>Mest for en effekt af forøget udluftning eller ventilation, PM filtrering kan også bidrage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3DC85-3EE3-1E15-CC65-1F509B06F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6757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F2F4-359F-F285-9555-E693016D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Covid-19 senfølger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D73C-888F-B762-7E3D-EF16B65E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72AB2-2BAC-B4F4-BE05-B47E23C9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2" y="2060848"/>
            <a:ext cx="6552728" cy="3195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6889F1-675E-A53A-41C7-7355B4962D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25" r="4524"/>
          <a:stretch>
            <a:fillRect/>
          </a:stretch>
        </p:blipFill>
        <p:spPr>
          <a:xfrm>
            <a:off x="7319342" y="836712"/>
            <a:ext cx="4690938" cy="46085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86734C9-9B76-268F-6263-0697F44403A2}"/>
              </a:ext>
            </a:extLst>
          </p:cNvPr>
          <p:cNvSpPr/>
          <p:nvPr/>
        </p:nvSpPr>
        <p:spPr bwMode="auto">
          <a:xfrm>
            <a:off x="7031310" y="1151401"/>
            <a:ext cx="2304256" cy="54940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0238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5B1B9-BEDF-19FD-6B1F-E71649AD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01CE22B-7A6B-5E14-70AC-A004F16E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2" y="388460"/>
            <a:ext cx="4868198" cy="296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4869F-B791-8367-8412-56C945E6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302" y="238250"/>
            <a:ext cx="4853598" cy="3162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09671B-16B3-15EB-C3F3-EB5DD94BB5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3508" y="3501008"/>
            <a:ext cx="4220180" cy="2936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60BE8B-3B5E-9C88-0FED-AAC5B9616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728" y="3460990"/>
            <a:ext cx="4816502" cy="3003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A7927A9-0DAC-BF34-8939-A685469BAE97}"/>
              </a:ext>
            </a:extLst>
          </p:cNvPr>
          <p:cNvSpPr/>
          <p:nvPr/>
        </p:nvSpPr>
        <p:spPr bwMode="auto">
          <a:xfrm>
            <a:off x="3070870" y="1052736"/>
            <a:ext cx="2952328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68FD0-E586-DCE7-70D6-F5708A0AE56E}"/>
              </a:ext>
            </a:extLst>
          </p:cNvPr>
          <p:cNvSpPr/>
          <p:nvPr/>
        </p:nvSpPr>
        <p:spPr bwMode="auto">
          <a:xfrm>
            <a:off x="1965600" y="2492896"/>
            <a:ext cx="230425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7CB0FD3-33F4-44BA-4B97-F6522F128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3251" y="3101701"/>
            <a:ext cx="126829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800" noProof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Kilde: Fisk et al. (2009)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A5132CB-1B28-617C-4294-BABFBCB8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038" y="6279123"/>
            <a:ext cx="14077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800" noProof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Kilde: Sekhar et al. (2020)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BE13119-C437-4FB4-0381-62DC9FAE7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5288" y="3377897"/>
            <a:ext cx="15247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800" noProof="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Kilde:Seppanen</a:t>
            </a:r>
            <a:r>
              <a:rPr lang="da-DK" sz="800" noProof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et al. (2006) 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C6A5296-3523-3FD5-3006-8E51BF91F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9542" y="6279123"/>
            <a:ext cx="226857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a-DK" sz="800" noProof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Kilde: </a:t>
            </a:r>
            <a:r>
              <a:rPr lang="da-DK" sz="800" noProof="0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Haverinnen-Shaughnessy</a:t>
            </a:r>
            <a:r>
              <a:rPr lang="da-DK" sz="800" noProof="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et al. (2013)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22B2DC-14AE-6C8D-A792-24CD782D8892}"/>
              </a:ext>
            </a:extLst>
          </p:cNvPr>
          <p:cNvSpPr txBox="1"/>
          <p:nvPr/>
        </p:nvSpPr>
        <p:spPr>
          <a:xfrm rot="16200000">
            <a:off x="-1813875" y="3121512"/>
            <a:ext cx="49685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noProof="0" dirty="0"/>
              <a:t>Gevinster opnået med høj </a:t>
            </a:r>
            <a:r>
              <a:rPr lang="da-DK" sz="1600" noProof="0" dirty="0" err="1"/>
              <a:t>indeluftkvalitet</a:t>
            </a:r>
            <a:r>
              <a:rPr lang="da-DK" sz="1600" noProof="0" dirty="0"/>
              <a:t> opnået gennem tekniske løsninger som reducerer risikoen for smitte med SARS-CoV-2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805165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800" noProof="0" dirty="0"/>
              <a:t>Økonomiske konsekvenser (eksempler)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484784"/>
            <a:ext cx="9793088" cy="4896544"/>
          </a:xfrm>
        </p:spPr>
        <p:txBody>
          <a:bodyPr/>
          <a:lstStyle/>
          <a:p>
            <a:r>
              <a:rPr lang="da-DK" sz="1950" noProof="0" dirty="0"/>
              <a:t>2 mil. DALY-er svarer til ca. €2 milliarder tabt hvert år i EU pga. dårlig </a:t>
            </a:r>
            <a:r>
              <a:rPr lang="da-DK" sz="1950" noProof="0" dirty="0" err="1"/>
              <a:t>indeluftkvalitet</a:t>
            </a:r>
            <a:r>
              <a:rPr lang="da-DK" sz="1950" noProof="0" dirty="0"/>
              <a:t> (BNP af Cypern i 2014)</a:t>
            </a:r>
          </a:p>
          <a:p>
            <a:r>
              <a:rPr lang="da-DK" sz="1950" noProof="0" dirty="0"/>
              <a:t>Forøget ventilationsrater (op til 10-15 L/s per person) i kontorer er blevet estimeret til at bidrage med gevinst på ca. $20 milliarder årlig (Fisk et al. 2012)</a:t>
            </a:r>
          </a:p>
          <a:p>
            <a:r>
              <a:rPr lang="da-DK" sz="1950" noProof="0" dirty="0"/>
              <a:t>Mindre sygefravær i kontorer pga. forøget ventilationsrater (op til 24 L/s per person) er blevet estimeret til at give årlig gevinst på $400 per ansat (Milton et al., 2020)</a:t>
            </a:r>
          </a:p>
          <a:p>
            <a:r>
              <a:rPr lang="da-DK" sz="1950" noProof="0" dirty="0"/>
              <a:t>Forøget ventilationsrater i skole fra 6 til 8.5 L/s per elev bidrager til socioøkonomisk gevinst svarede til ca. 0.7 promille af Dansk BNP (Wargocki et al., 2014)</a:t>
            </a:r>
          </a:p>
          <a:p>
            <a:r>
              <a:rPr lang="da-DK" sz="1950" noProof="0" dirty="0"/>
              <a:t>Tilbagebetalingstid regnes til at ligge under 1-2 år</a:t>
            </a:r>
          </a:p>
          <a:p>
            <a:r>
              <a:rPr lang="da-DK" sz="1950" noProof="0" dirty="0"/>
              <a:t>60% reduktion i PM2.5 var estimeret til at producere årlig gevinst per person som svare til $91 (dødelighed), $19 (sygelighed), $43 (rengøring), og $115 (produktivitet) (</a:t>
            </a:r>
            <a:r>
              <a:rPr lang="da-DK" sz="1950" noProof="0" dirty="0" err="1"/>
              <a:t>Beko</a:t>
            </a:r>
            <a:r>
              <a:rPr lang="da-DK" sz="1950" noProof="0" dirty="0"/>
              <a:t> et al., 2008)</a:t>
            </a:r>
          </a:p>
          <a:p>
            <a:endParaRPr lang="da-DK" sz="1950" noProof="0" dirty="0"/>
          </a:p>
          <a:p>
            <a:r>
              <a:rPr lang="da-DK" sz="1950" noProof="0" dirty="0"/>
              <a:t>DALY-er fra COVID-19 i Danmark var estimeret til at udgøre 30k (22 mia. kr.) en del muligvis pga. utilstrækkelige tekniske installationer (7 bil. kr. pr. </a:t>
            </a:r>
            <a:r>
              <a:rPr lang="da-DK" sz="1950" noProof="0" dirty="0" err="1"/>
              <a:t>mån</a:t>
            </a:r>
            <a:r>
              <a:rPr lang="da-DK" sz="1950" noProof="0" dirty="0"/>
              <a:t>. på verdensplan).</a:t>
            </a:r>
          </a:p>
          <a:p>
            <a:endParaRPr lang="da-DK" sz="1950" noProof="0" dirty="0"/>
          </a:p>
        </p:txBody>
      </p:sp>
    </p:spTree>
    <p:extLst>
      <p:ext uri="{BB962C8B-B14F-4D97-AF65-F5344CB8AC3E}">
        <p14:creationId xmlns:p14="http://schemas.microsoft.com/office/powerpoint/2010/main" val="183578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4654-B49F-5919-E548-495A4CD0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Anbefalinger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E47F5-BEBB-9DDA-8481-D5ECD773D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00" y="1706400"/>
            <a:ext cx="3456310" cy="4545578"/>
          </a:xfrm>
        </p:spPr>
        <p:txBody>
          <a:bodyPr/>
          <a:lstStyle/>
          <a:p>
            <a:r>
              <a:rPr lang="da-DK" noProof="0" dirty="0"/>
              <a:t>Luft ud (med CO</a:t>
            </a:r>
            <a:r>
              <a:rPr lang="da-DK" baseline="-25000" noProof="0" dirty="0"/>
              <a:t>2</a:t>
            </a:r>
            <a:r>
              <a:rPr lang="da-DK" noProof="0" dirty="0"/>
              <a:t> sensor)</a:t>
            </a:r>
          </a:p>
          <a:p>
            <a:r>
              <a:rPr lang="da-DK" noProof="0" dirty="0"/>
              <a:t>Brug luftrensere (med HEPA)</a:t>
            </a:r>
          </a:p>
          <a:p>
            <a:r>
              <a:rPr lang="da-DK" noProof="0" dirty="0"/>
              <a:t>Byg din egen luftrenser (DIY)</a:t>
            </a:r>
          </a:p>
          <a:p>
            <a:r>
              <a:rPr lang="da-DK" noProof="0" dirty="0"/>
              <a:t>Tæt på personer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E668B-FCC8-1601-CAF8-7EDABE37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C986D-6E1F-252E-1730-C98173B39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342" y="267619"/>
            <a:ext cx="2871465" cy="2877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ED0F7A-9BF2-398E-6702-E985FE0D1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30" y="3178603"/>
            <a:ext cx="2158171" cy="28775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A42C5-7B8C-B379-2EA1-0DFBF6473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20397" r="11524" b="30083"/>
          <a:stretch>
            <a:fillRect/>
          </a:stretch>
        </p:blipFill>
        <p:spPr>
          <a:xfrm>
            <a:off x="6203538" y="3332691"/>
            <a:ext cx="2551536" cy="2383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278668-39AA-1577-A052-A382B4506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22708" r="8000" b="17450"/>
          <a:stretch>
            <a:fillRect/>
          </a:stretch>
        </p:blipFill>
        <p:spPr>
          <a:xfrm>
            <a:off x="8471470" y="3638963"/>
            <a:ext cx="2885481" cy="278729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96C6DB7-ACDC-A32B-A084-C39BE70FC090}"/>
              </a:ext>
            </a:extLst>
          </p:cNvPr>
          <p:cNvSpPr/>
          <p:nvPr/>
        </p:nvSpPr>
        <p:spPr bwMode="auto">
          <a:xfrm>
            <a:off x="3214886" y="5032608"/>
            <a:ext cx="1080120" cy="916672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6394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23198" y="3429000"/>
            <a:ext cx="5930785" cy="2706458"/>
          </a:xfrm>
        </p:spPr>
        <p:txBody>
          <a:bodyPr/>
          <a:lstStyle/>
          <a:p>
            <a:r>
              <a:rPr lang="da-DK" sz="6000" noProof="0" dirty="0"/>
              <a:t>Tak for opmærksomhed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18542" y="116632"/>
            <a:ext cx="720080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70" y="1704975"/>
            <a:ext cx="4247648" cy="40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5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C56FD-B72C-2E46-D62C-D88FCC22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 dirty="0"/>
              <a:t>29-04-2026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73420-FA22-4BAC-77BA-B4DD3EDF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902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4701F51-76CA-6218-F57D-6D38E074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Spredning af luftbåren smitte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41ADD-762E-B1C4-747E-74515999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0800" y="6541200"/>
            <a:ext cx="5497200" cy="316800"/>
          </a:xfrm>
        </p:spPr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5" name="Content Placeholder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68F4897-7E04-E96B-A3B5-F728596AF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33" y="1700808"/>
            <a:ext cx="7526745" cy="4102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A7C7F-CA12-8E2A-A002-B590DF20FA1F}"/>
              </a:ext>
            </a:extLst>
          </p:cNvPr>
          <p:cNvSpPr txBox="1"/>
          <p:nvPr/>
        </p:nvSpPr>
        <p:spPr>
          <a:xfrm flipH="1">
            <a:off x="3862958" y="5858628"/>
            <a:ext cx="17278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000" b="1" noProof="0" dirty="0">
                <a:latin typeface="+mn-lt"/>
              </a:rPr>
              <a:t>Kort 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1D0BF3-81FC-D93F-2FAE-64868C9D5CF9}"/>
              </a:ext>
            </a:extLst>
          </p:cNvPr>
          <p:cNvSpPr txBox="1"/>
          <p:nvPr/>
        </p:nvSpPr>
        <p:spPr>
          <a:xfrm flipH="1">
            <a:off x="7967764" y="5814643"/>
            <a:ext cx="17278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000" b="1" noProof="0" dirty="0">
                <a:latin typeface="+mn-lt"/>
              </a:rPr>
              <a:t>Lang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4C6E12-968A-94FD-C522-E6D389D8AD46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Jimenez et al. (2022)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0F144-97AA-2CC0-F887-5F0C480D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32A1607-568E-12AD-074C-50630D24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Spredning af luftbåren smitte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37F69-1D34-3500-D946-D746C520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0800" y="6541200"/>
            <a:ext cx="5497200" cy="316800"/>
          </a:xfrm>
        </p:spPr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5" name="Content Placeholder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6360071-311C-231C-FB19-F9DAC0EE1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33" y="1700808"/>
            <a:ext cx="7526745" cy="4102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FF4E2-8AC3-33E4-6441-BB2CC9880E8A}"/>
              </a:ext>
            </a:extLst>
          </p:cNvPr>
          <p:cNvSpPr txBox="1"/>
          <p:nvPr/>
        </p:nvSpPr>
        <p:spPr>
          <a:xfrm flipH="1">
            <a:off x="3862958" y="5858628"/>
            <a:ext cx="17278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000" b="1" noProof="0" dirty="0">
                <a:latin typeface="+mn-lt"/>
              </a:rPr>
              <a:t>Kort distance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EB850-8C65-B2B4-6F70-90D0C44A491B}"/>
              </a:ext>
            </a:extLst>
          </p:cNvPr>
          <p:cNvSpPr txBox="1"/>
          <p:nvPr/>
        </p:nvSpPr>
        <p:spPr>
          <a:xfrm flipH="1">
            <a:off x="7967764" y="5814643"/>
            <a:ext cx="17278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000" b="1" noProof="0" dirty="0">
                <a:latin typeface="+mn-lt"/>
              </a:rPr>
              <a:t>Lang distance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F988478-2441-B574-3316-ECF26907F95F}"/>
              </a:ext>
            </a:extLst>
          </p:cNvPr>
          <p:cNvSpPr/>
          <p:nvPr/>
        </p:nvSpPr>
        <p:spPr bwMode="auto">
          <a:xfrm>
            <a:off x="6383238" y="1196752"/>
            <a:ext cx="4968551" cy="5113669"/>
          </a:xfrm>
          <a:prstGeom prst="ellipse">
            <a:avLst/>
          </a:prstGeom>
          <a:solidFill>
            <a:schemeClr val="accent1">
              <a:alpha val="25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95FFF-0A38-9C66-9D42-BD2F2CFD4F93}"/>
              </a:ext>
            </a:extLst>
          </p:cNvPr>
          <p:cNvSpPr txBox="1"/>
          <p:nvPr/>
        </p:nvSpPr>
        <p:spPr>
          <a:xfrm flipH="1">
            <a:off x="9551655" y="2142277"/>
            <a:ext cx="180013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sz="2400" b="1" noProof="0" dirty="0">
                <a:solidFill>
                  <a:schemeClr val="tx2"/>
                </a:solidFill>
                <a:latin typeface="+mn-lt"/>
              </a:rPr>
              <a:t>Tekniske løsninger </a:t>
            </a:r>
            <a:r>
              <a:rPr lang="da-DK" sz="1800" b="1" i="1" noProof="0" dirty="0">
                <a:solidFill>
                  <a:schemeClr val="tx2"/>
                </a:solidFill>
                <a:latin typeface="+mn-lt"/>
              </a:rPr>
              <a:t>(med få undtagelser)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6032AE-4EDA-69BF-2DA7-DC50D48ECB2D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Jimenez et al. (2022)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412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3BB9-D0C0-FF23-78B8-C9696A1E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54" y="335654"/>
            <a:ext cx="9312374" cy="972716"/>
          </a:xfrm>
        </p:spPr>
        <p:txBody>
          <a:bodyPr/>
          <a:lstStyle/>
          <a:p>
            <a:r>
              <a:rPr lang="da-DK" noProof="0" dirty="0"/>
              <a:t>Modellering af risici: Wells-Riley ligningen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9E8B-AD98-133D-F0AB-917B08385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4098" name="Picture 2" descr="The experiment that proved airborne disease transmission | Hub">
            <a:extLst>
              <a:ext uri="{FF2B5EF4-FFF2-40B4-BE49-F238E27FC236}">
                <a16:creationId xmlns:a16="http://schemas.microsoft.com/office/drawing/2014/main" id="{E6612203-B6A8-E2BA-151D-441DF64BA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15926"/>
          <a:stretch>
            <a:fillRect/>
          </a:stretch>
        </p:blipFill>
        <p:spPr bwMode="auto">
          <a:xfrm>
            <a:off x="9063381" y="4178773"/>
            <a:ext cx="2322589" cy="20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illiam F. Wells - Wikipedia">
            <a:extLst>
              <a:ext uri="{FF2B5EF4-FFF2-40B4-BE49-F238E27FC236}">
                <a16:creationId xmlns:a16="http://schemas.microsoft.com/office/drawing/2014/main" id="{62CA88BA-AA5F-9A1D-C7DB-D7705D08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381" y="822012"/>
            <a:ext cx="2298303" cy="31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958C0-612D-F72E-B095-879FCE9D93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259"/>
          <a:stretch>
            <a:fillRect/>
          </a:stretch>
        </p:blipFill>
        <p:spPr>
          <a:xfrm>
            <a:off x="777439" y="2393465"/>
            <a:ext cx="3229536" cy="1179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065D8F-2832-38E3-5538-C1A64CD3FB87}"/>
              </a:ext>
            </a:extLst>
          </p:cNvPr>
          <p:cNvSpPr txBox="1"/>
          <p:nvPr/>
        </p:nvSpPr>
        <p:spPr>
          <a:xfrm>
            <a:off x="4379423" y="1967577"/>
            <a:ext cx="432047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P-sandsynlighed af infektion</a:t>
            </a:r>
          </a:p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I- antal smittede</a:t>
            </a:r>
          </a:p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q - </a:t>
            </a:r>
            <a:r>
              <a:rPr lang="da-DK" noProof="0" dirty="0" err="1">
                <a:latin typeface="+mn-lt"/>
              </a:rPr>
              <a:t>quanta</a:t>
            </a:r>
            <a:r>
              <a:rPr lang="da-DK" noProof="0" dirty="0">
                <a:latin typeface="+mn-lt"/>
              </a:rPr>
              <a:t> emissionsrate (infektiøse </a:t>
            </a:r>
            <a:r>
              <a:rPr lang="da-DK" noProof="0" dirty="0" err="1">
                <a:latin typeface="+mn-lt"/>
              </a:rPr>
              <a:t>quanta</a:t>
            </a:r>
            <a:r>
              <a:rPr lang="da-DK" noProof="0" dirty="0">
                <a:latin typeface="+mn-lt"/>
              </a:rPr>
              <a:t>)</a:t>
            </a:r>
          </a:p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p –indåndingsrate</a:t>
            </a:r>
          </a:p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t –eksponeringstid</a:t>
            </a:r>
          </a:p>
          <a:p>
            <a:pPr algn="l">
              <a:spcBef>
                <a:spcPts val="432"/>
              </a:spcBef>
            </a:pPr>
            <a:r>
              <a:rPr lang="da-DK" noProof="0" dirty="0">
                <a:latin typeface="+mn-lt"/>
              </a:rPr>
              <a:t>Q – fjernelsesrate eller ækvivalent ren-luft flow</a:t>
            </a:r>
          </a:p>
          <a:p>
            <a:pPr algn="l">
              <a:spcBef>
                <a:spcPts val="432"/>
              </a:spcBef>
            </a:pPr>
            <a:endParaRPr lang="da-DK" noProof="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B9332-6C2C-520D-FD46-8C3039D471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84" r="4385"/>
          <a:stretch>
            <a:fillRect/>
          </a:stretch>
        </p:blipFill>
        <p:spPr>
          <a:xfrm>
            <a:off x="1054646" y="4178772"/>
            <a:ext cx="7848872" cy="972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00F9CA-3A57-B826-98B4-6ADE652E91E7}"/>
              </a:ext>
            </a:extLst>
          </p:cNvPr>
          <p:cNvSpPr txBox="1"/>
          <p:nvPr/>
        </p:nvSpPr>
        <p:spPr>
          <a:xfrm>
            <a:off x="9714939" y="632538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432"/>
              </a:spcBef>
            </a:pPr>
            <a:r>
              <a:rPr lang="en-US" sz="800" dirty="0">
                <a:latin typeface="+mn-lt"/>
              </a:rPr>
              <a:t>Kilde: John Hopkins</a:t>
            </a:r>
          </a:p>
        </p:txBody>
      </p:sp>
    </p:spTree>
    <p:extLst>
      <p:ext uri="{BB962C8B-B14F-4D97-AF65-F5344CB8AC3E}">
        <p14:creationId xmlns:p14="http://schemas.microsoft.com/office/powerpoint/2010/main" val="131185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B178F-B2BB-F0C8-DE86-9A4C8772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Tekniske løsninger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8D21C0-3AB3-C125-8C33-AA1F70EAE594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679382" y="1916832"/>
            <a:ext cx="4320480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6E013F-66FA-6E21-78FF-E37E8E6C4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634" y="2204864"/>
            <a:ext cx="6552728" cy="3200111"/>
          </a:xfrm>
        </p:spPr>
        <p:txBody>
          <a:bodyPr/>
          <a:lstStyle/>
          <a:p>
            <a:r>
              <a:rPr lang="da-DK" sz="2200" noProof="0" dirty="0"/>
              <a:t>Udluftning og ventilation</a:t>
            </a:r>
          </a:p>
          <a:p>
            <a:r>
              <a:rPr lang="da-DK" sz="2200" noProof="0" dirty="0"/>
              <a:t>Luftrensning (filtrering af partikler og aerosoler)</a:t>
            </a:r>
          </a:p>
          <a:p>
            <a:r>
              <a:rPr lang="da-DK" sz="2200" noProof="0" dirty="0"/>
              <a:t>Inaktivering - Desinfektion (UVGI, lang (far-) UVC)</a:t>
            </a:r>
          </a:p>
          <a:p>
            <a:r>
              <a:rPr lang="da-DK" sz="2200" noProof="0" dirty="0"/>
              <a:t>Befugtning</a:t>
            </a:r>
          </a:p>
          <a:p>
            <a:r>
              <a:rPr lang="da-DK" sz="2200" noProof="0" dirty="0"/>
              <a:t>Temperatur</a:t>
            </a:r>
          </a:p>
          <a:p>
            <a:r>
              <a:rPr lang="da-DK" sz="2200" noProof="0" dirty="0"/>
              <a:t>Andre avancerede løsninger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74F68-5085-7FB7-EA79-262389730A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E6C18-F903-2EBB-7DEA-A17145B05D63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Morawska et al. (2020)</a:t>
            </a:r>
          </a:p>
        </p:txBody>
      </p:sp>
    </p:spTree>
    <p:extLst>
      <p:ext uri="{BB962C8B-B14F-4D97-AF65-F5344CB8AC3E}">
        <p14:creationId xmlns:p14="http://schemas.microsoft.com/office/powerpoint/2010/main" val="219599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57A816-8384-B6E3-48B7-423E9227B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Udluftning og ventilation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C5471D-15C4-1CD6-8C11-8422199A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00" y="1706400"/>
            <a:ext cx="6336630" cy="4545578"/>
          </a:xfrm>
        </p:spPr>
        <p:txBody>
          <a:bodyPr/>
          <a:lstStyle/>
          <a:p>
            <a:r>
              <a:rPr lang="da-DK" noProof="0" dirty="0"/>
              <a:t>Fjerner/fortynder aerosoler ved at tilføje frisk (udendørs) luft</a:t>
            </a:r>
          </a:p>
          <a:p>
            <a:r>
              <a:rPr lang="da-DK" noProof="0" dirty="0"/>
              <a:t>Åbning af vinduer</a:t>
            </a:r>
          </a:p>
          <a:p>
            <a:r>
              <a:rPr lang="da-DK" noProof="0" dirty="0"/>
              <a:t>Mekanisk ventilation, kun udsugning</a:t>
            </a:r>
          </a:p>
          <a:p>
            <a:r>
              <a:rPr lang="da-DK" noProof="0" dirty="0"/>
              <a:t>Mekanisk ventilation med indblæsning og udsugning</a:t>
            </a:r>
          </a:p>
          <a:p>
            <a:endParaRPr lang="da-DK" noProof="0" dirty="0"/>
          </a:p>
          <a:p>
            <a:r>
              <a:rPr lang="da-DK" noProof="0" dirty="0"/>
              <a:t>Der skal måles CO</a:t>
            </a:r>
            <a:r>
              <a:rPr lang="da-DK" baseline="-25000" noProof="0" dirty="0"/>
              <a:t>2 </a:t>
            </a:r>
            <a:r>
              <a:rPr lang="da-DK" noProof="0" dirty="0"/>
              <a:t>(og evt. også PM2.5)</a:t>
            </a:r>
            <a:endParaRPr lang="da-DK" baseline="-25000" noProof="0" dirty="0"/>
          </a:p>
          <a:p>
            <a:endParaRPr lang="da-DK" baseline="-25000" noProof="0" dirty="0"/>
          </a:p>
          <a:p>
            <a:endParaRPr lang="da-DK" baseline="-25000" noProof="0" dirty="0"/>
          </a:p>
          <a:p>
            <a:endParaRPr lang="da-DK" baseline="-25000" noProof="0" dirty="0"/>
          </a:p>
          <a:p>
            <a:r>
              <a:rPr lang="da-DK" noProof="0" dirty="0"/>
              <a:t>Hvor meget skal man ventilere?</a:t>
            </a:r>
          </a:p>
          <a:p>
            <a:endParaRPr lang="da-DK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E775E-B35F-0468-EBB4-B88B3C44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02491-16C0-2650-D171-1CA0E8E2AA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104"/>
          <a:stretch>
            <a:fillRect/>
          </a:stretch>
        </p:blipFill>
        <p:spPr>
          <a:xfrm>
            <a:off x="8543478" y="709041"/>
            <a:ext cx="3096344" cy="5542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6D83A-6FF7-8A3F-18F0-5455299FD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03" r="10372"/>
          <a:stretch>
            <a:fillRect/>
          </a:stretch>
        </p:blipFill>
        <p:spPr>
          <a:xfrm>
            <a:off x="7103318" y="3035752"/>
            <a:ext cx="1440160" cy="18868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8BFE3A-8BC0-370D-225B-981545507B38}"/>
              </a:ext>
            </a:extLst>
          </p:cNvPr>
          <p:cNvSpPr txBox="1"/>
          <p:nvPr/>
        </p:nvSpPr>
        <p:spPr>
          <a:xfrm>
            <a:off x="10415686" y="6166405"/>
            <a:ext cx="163722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Morawska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1270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Hvor meget skal man ventilere?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810" y="1768901"/>
            <a:ext cx="7869919" cy="2821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7142805" y="6022663"/>
            <a:ext cx="4681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700" noProof="0" dirty="0">
                <a:latin typeface="+mj-lt"/>
              </a:rPr>
              <a:t>Kilde: The Lancet COVID-19 Commission</a:t>
            </a:r>
          </a:p>
        </p:txBody>
      </p:sp>
      <p:pic>
        <p:nvPicPr>
          <p:cNvPr id="7" name="Picture 4" descr="Commission Publications — Lancet Commission on COVID-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1700808"/>
            <a:ext cx="3502888" cy="45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7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A7E4A-C47D-3701-0B4E-1E4505F8A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noProof="0" dirty="0"/>
              <a:t>Udluftning of ventilation, beviser fra forskning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8CBE-F897-E69F-4D3D-91DC9CB72A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 noProof="0" dirty="0"/>
              <a:t>Title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354FE6-3359-E9D3-5653-983CE56A46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6212" y="1608077"/>
            <a:ext cx="2988254" cy="45466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0FAB4A-91CA-0D33-9628-0565672EBB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905947" y="1664741"/>
            <a:ext cx="6706265" cy="443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F8884D2F-FB90-1527-0717-C8EC529C25A6}"/>
              </a:ext>
            </a:extLst>
          </p:cNvPr>
          <p:cNvSpPr/>
          <p:nvPr/>
        </p:nvSpPr>
        <p:spPr bwMode="auto">
          <a:xfrm>
            <a:off x="11099243" y="2852069"/>
            <a:ext cx="480714" cy="50405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4425187F-3549-BEAF-7E98-C114728369E7}"/>
              </a:ext>
            </a:extLst>
          </p:cNvPr>
          <p:cNvSpPr/>
          <p:nvPr/>
        </p:nvSpPr>
        <p:spPr bwMode="auto">
          <a:xfrm>
            <a:off x="11078293" y="4503373"/>
            <a:ext cx="480714" cy="50405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802F26-E33B-05F6-FD9B-975AB1CC0292}"/>
              </a:ext>
            </a:extLst>
          </p:cNvPr>
          <p:cNvSpPr txBox="1"/>
          <p:nvPr/>
        </p:nvSpPr>
        <p:spPr>
          <a:xfrm>
            <a:off x="9623598" y="6166405"/>
            <a:ext cx="242931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US" sz="800" dirty="0">
                <a:latin typeface="+mn-lt"/>
              </a:rPr>
              <a:t>Kilde: Buonano et al. (2022); Morawska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003588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TU Template 16_9 - Corporate red-ENG.potx" id="{ED70A225-5B60-42AC-912C-67898019C42C}" vid="{E9106579-58D4-45CA-A6E9-5E2F157EFB5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]}]]></Templafy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elementsMetadata":[],"documentContentValidatorConfiguration":{"enableDocumentContentValidator":false,"documentContentValidatorVersion":0},"slideId":"636957680393408391","enableDocumentContentUpdater":true,"version":"1.2"}]]></TemplafySlideTemplateConfiguration>
</file>

<file path=customXml/item12.xml><?xml version="1.0" encoding="utf-8"?>
<TemplafySlideTemplateConfiguration><![CDATA[{"elementsMetadata":[],"documentContentValidatorConfiguration":{"enableDocumentContentValidator":false,"documentContentValidatorVersion":0},"slideId":"636957680393408391","enableDocumentContentUpdater":true,"version":"1.2"}]]></TemplafySlideTemplateConfiguration>
</file>

<file path=customXml/item13.xml><?xml version="1.0" encoding="utf-8"?>
<TemplafySlideFormConfiguration><![CDATA[{"formFields":[],"formDataEntries":[]}]]></TemplafySlideFormConfiguratio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DA1FD2B40FDA458284BB6FCA763489" ma:contentTypeVersion="5" ma:contentTypeDescription="Create a new document." ma:contentTypeScope="" ma:versionID="72b2569ebc96083092f6d8e76413cd52">
  <xsd:schema xmlns:xsd="http://www.w3.org/2001/XMLSchema" xmlns:xs="http://www.w3.org/2001/XMLSchema" xmlns:p="http://schemas.microsoft.com/office/2006/metadata/properties" xmlns:ns2="683dcda1-f8c3-442f-ae64-e236c052732d" xmlns:ns3="715bde23-c48d-41ea-a697-dffaa8fbae8d" targetNamespace="http://schemas.microsoft.com/office/2006/metadata/properties" ma:root="true" ma:fieldsID="df14c340b530a7b5c38005fefa6a5693" ns2:_="" ns3:_="">
    <xsd:import namespace="683dcda1-f8c3-442f-ae64-e236c052732d"/>
    <xsd:import namespace="715bde23-c48d-41ea-a697-dffaa8fbae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3dcda1-f8c3-442f-ae64-e236c05273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bde23-c48d-41ea-a697-dffaa8fbae8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TemplateConfiguration><![CDATA[{"elementsMetadata":[],"transformationConfigurations":[{"language":"{{DocumentLanguage}}","disableUpdates":false,"type":"proofingLanguage"}],"templateName":"DTU Template 16_9 - Corporate red","templateDescription":"","enableDocumentContentUpdater":true,"version":"1.2"}]]></TemplafyTemplateConfiguration>
</file>

<file path=customXml/item6.xml><?xml version="1.0" encoding="utf-8"?>
<TemplafySlideTemplateConfiguration><![CDATA[{"elementsMetadata":[],"documentContentValidatorConfiguration":{"enableDocumentContentValidator":false,"documentContentValidatorVersion":0},"slideId":"636957680393236694","enableDocumentContentUpdater":true,"version":"1.2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43763224-B85A-4B53-A86A-261D26A71C30}">
  <ds:schemaRefs/>
</ds:datastoreItem>
</file>

<file path=customXml/itemProps10.xml><?xml version="1.0" encoding="utf-8"?>
<ds:datastoreItem xmlns:ds="http://schemas.openxmlformats.org/officeDocument/2006/customXml" ds:itemID="{5DEE4BEE-00BA-4E32-BD26-AF535B50AC95}">
  <ds:schemaRefs/>
</ds:datastoreItem>
</file>

<file path=customXml/itemProps11.xml><?xml version="1.0" encoding="utf-8"?>
<ds:datastoreItem xmlns:ds="http://schemas.openxmlformats.org/officeDocument/2006/customXml" ds:itemID="{CA9FC985-930B-40D4-827F-9FAC5D35EA8C}">
  <ds:schemaRefs/>
</ds:datastoreItem>
</file>

<file path=customXml/itemProps12.xml><?xml version="1.0" encoding="utf-8"?>
<ds:datastoreItem xmlns:ds="http://schemas.openxmlformats.org/officeDocument/2006/customXml" ds:itemID="{393E8EDA-073F-4F77-9492-B9E6947405D1}">
  <ds:schemaRefs/>
</ds:datastoreItem>
</file>

<file path=customXml/itemProps13.xml><?xml version="1.0" encoding="utf-8"?>
<ds:datastoreItem xmlns:ds="http://schemas.openxmlformats.org/officeDocument/2006/customXml" ds:itemID="{1F76E4BA-5C84-4A4A-9B99-26A0029AD2E7}">
  <ds:schemaRefs/>
</ds:datastoreItem>
</file>

<file path=customXml/itemProps2.xml><?xml version="1.0" encoding="utf-8"?>
<ds:datastoreItem xmlns:ds="http://schemas.openxmlformats.org/officeDocument/2006/customXml" ds:itemID="{14AB1340-5A73-4AE5-9657-061F0D1699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3dcda1-f8c3-442f-ae64-e236c052732d"/>
    <ds:schemaRef ds:uri="715bde23-c48d-41ea-a697-dffaa8fbae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7A73E0-5E80-4908-B0DB-9E20244FD02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49765D68-68C5-4CFA-97ED-A38AD8E70B7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334258C-C3E7-4029-A615-C886A240FB15}">
  <ds:schemaRefs/>
</ds:datastoreItem>
</file>

<file path=customXml/itemProps6.xml><?xml version="1.0" encoding="utf-8"?>
<ds:datastoreItem xmlns:ds="http://schemas.openxmlformats.org/officeDocument/2006/customXml" ds:itemID="{D27AE696-61B6-4B19-9CED-6F2A3F244FE3}">
  <ds:schemaRefs/>
</ds:datastoreItem>
</file>

<file path=customXml/itemProps7.xml><?xml version="1.0" encoding="utf-8"?>
<ds:datastoreItem xmlns:ds="http://schemas.openxmlformats.org/officeDocument/2006/customXml" ds:itemID="{9587AFF5-BFB0-40A3-85CA-ADEED7540807}">
  <ds:schemaRefs/>
</ds:datastoreItem>
</file>

<file path=customXml/itemProps8.xml><?xml version="1.0" encoding="utf-8"?>
<ds:datastoreItem xmlns:ds="http://schemas.openxmlformats.org/officeDocument/2006/customXml" ds:itemID="{11FAAC39-0A3A-4CC2-A9C1-60940B78AE17}">
  <ds:schemaRefs/>
</ds:datastoreItem>
</file>

<file path=customXml/itemProps9.xml><?xml version="1.0" encoding="utf-8"?>
<ds:datastoreItem xmlns:ds="http://schemas.openxmlformats.org/officeDocument/2006/customXml" ds:itemID="{56C8BFB2-A911-4310-9D4A-421D773FAFA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DTU Template 16_9 - Corporate red-ENG</Template>
  <TotalTime>1430</TotalTime>
  <Words>937</Words>
  <Application>Microsoft Office PowerPoint</Application>
  <PresentationFormat>Custom</PresentationFormat>
  <Paragraphs>139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Verdana</vt:lpstr>
      <vt:lpstr>Blank</vt:lpstr>
      <vt:lpstr>PowerPoint Presentation</vt:lpstr>
      <vt:lpstr>Tekniske løsninger til at reducere risiko med luftbårne smitte</vt:lpstr>
      <vt:lpstr>Spredning af luftbåren smitte</vt:lpstr>
      <vt:lpstr>Spredning af luftbåren smitte</vt:lpstr>
      <vt:lpstr>Modellering af risici: Wells-Riley ligningen </vt:lpstr>
      <vt:lpstr>Tekniske løsninger</vt:lpstr>
      <vt:lpstr>Udluftning og ventilation</vt:lpstr>
      <vt:lpstr>Hvor meget skal man ventilere?</vt:lpstr>
      <vt:lpstr>Udluftning of ventilation, beviser fra forskning</vt:lpstr>
      <vt:lpstr>Luftrensning- filtrering</vt:lpstr>
      <vt:lpstr>Luftrensning, beviser fra forskning</vt:lpstr>
      <vt:lpstr>Desinfektion – UVGI eller UVC</vt:lpstr>
      <vt:lpstr>UVGI og UVC, beviser fra forskning</vt:lpstr>
      <vt:lpstr>Analyser af forskellige luftrensere i forhold til dødeligheden </vt:lpstr>
      <vt:lpstr>Befugtning</vt:lpstr>
      <vt:lpstr>Befugtning – en effekt i luften</vt:lpstr>
      <vt:lpstr>Befugtning – en effekt på luftvejene</vt:lpstr>
      <vt:lpstr>Ny avancerede løsninger</vt:lpstr>
      <vt:lpstr>Standarder</vt:lpstr>
      <vt:lpstr>Co-benefits (ekstra fordele) ved at beskytte mod infektion</vt:lpstr>
      <vt:lpstr>Covid-19 senfølger</vt:lpstr>
      <vt:lpstr>PowerPoint Presentation</vt:lpstr>
      <vt:lpstr>Økonomiske konsekvenser (eksempler)</vt:lpstr>
      <vt:lpstr>Anbefalinger</vt:lpstr>
      <vt:lpstr>Tak for opmærksomhed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Pawel Wargocki</dc:creator>
  <cp:lastModifiedBy>Pawel Wargocki</cp:lastModifiedBy>
  <cp:revision>1</cp:revision>
  <dcterms:created xsi:type="dcterms:W3CDTF">2026-04-27T06:17:31Z</dcterms:created>
  <dcterms:modified xsi:type="dcterms:W3CDTF">2026-04-28T06:07:32Z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imeStamp">
    <vt:lpwstr>2019-06-10T12:53:59.0527961Z</vt:lpwstr>
  </property>
  <property fmtid="{D5CDD505-2E9C-101B-9397-08002B2CF9AE}" pid="4" name="ContentTypeId">
    <vt:lpwstr>0x0101009ADA1FD2B40FDA458284BB6FCA763489</vt:lpwstr>
  </property>
</Properties>
</file>