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8" r:id="rId3"/>
    <p:sldId id="275" r:id="rId4"/>
    <p:sldId id="280" r:id="rId5"/>
    <p:sldId id="279" r:id="rId6"/>
    <p:sldId id="281" r:id="rId7"/>
    <p:sldId id="28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5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2" autoAdjust="0"/>
    <p:restoredTop sz="94659"/>
  </p:normalViewPr>
  <p:slideViewPr>
    <p:cSldViewPr snapToGrid="0" snapToObjects="1">
      <p:cViewPr>
        <p:scale>
          <a:sx n="70" d="100"/>
          <a:sy n="70" d="100"/>
        </p:scale>
        <p:origin x="-48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>
            <a:off x="9904396" y="5409398"/>
            <a:ext cx="2030930" cy="131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56290110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69363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5593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49388"/>
            <a:ext cx="10515600" cy="4742799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0133898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9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5112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113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30879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4554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53550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86842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1422-D549-1245-9D89-B8471F19C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27093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449388"/>
            <a:ext cx="10515600" cy="474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CB44-7E59-8F4E-98E6-5CB543C35E80}" type="datetimeFigureOut">
              <a:rPr lang="da-DK" smtClean="0"/>
              <a:pPr/>
              <a:t>05-04-2017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88513" y="5562821"/>
            <a:ext cx="2012514" cy="11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400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ouldStation\Voss\2012\Nobak\Nobak_Begge_(lydEdit).mp4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39786" y="739036"/>
            <a:ext cx="11352213" cy="61859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a-DK" sz="2400" dirty="0" smtClean="0"/>
              <a:t>NUDGING -  HÅNDHYGIEJNE CASE </a:t>
            </a:r>
            <a:endParaRPr lang="da-DK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88" b="26329"/>
          <a:stretch/>
        </p:blipFill>
        <p:spPr bwMode="auto">
          <a:xfrm>
            <a:off x="839786" y="1422092"/>
            <a:ext cx="10728328" cy="4067400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9786" y="5516787"/>
            <a:ext cx="3481843" cy="31188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da-DK" sz="1100" b="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6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39786" y="739036"/>
            <a:ext cx="11352213" cy="61859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a-DK" sz="2400" dirty="0" smtClean="0"/>
              <a:t>HÅNDHYGIEJNE ”NUDGING” I DAG  </a:t>
            </a:r>
            <a:endParaRPr lang="da-DK" sz="24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39786" y="5516787"/>
            <a:ext cx="3481843" cy="31188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da-DK" sz="1100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28070"/>
          <a:stretch>
            <a:fillRect/>
          </a:stretch>
        </p:blipFill>
        <p:spPr bwMode="auto">
          <a:xfrm>
            <a:off x="648717" y="1161492"/>
            <a:ext cx="6106925" cy="251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48465"/>
          <a:stretch>
            <a:fillRect/>
          </a:stretch>
        </p:blipFill>
        <p:spPr bwMode="auto">
          <a:xfrm>
            <a:off x="3034176" y="3481125"/>
            <a:ext cx="2613098" cy="2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71903"/>
          <a:stretch>
            <a:fillRect/>
          </a:stretch>
        </p:blipFill>
        <p:spPr bwMode="auto">
          <a:xfrm>
            <a:off x="785194" y="3454484"/>
            <a:ext cx="2385462" cy="251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796586" y="1368712"/>
            <a:ext cx="4462819" cy="4528894"/>
            <a:chOff x="6796586" y="1368712"/>
            <a:chExt cx="4462819" cy="4528894"/>
          </a:xfrm>
        </p:grpSpPr>
        <p:pic>
          <p:nvPicPr>
            <p:cNvPr id="11" name="Picture 10"/>
            <p:cNvPicPr/>
            <p:nvPr/>
          </p:nvPicPr>
          <p:blipFill>
            <a:blip r:embed="rId4" cstate="print">
              <a:lum bright="10000"/>
            </a:blip>
            <a:srcRect t="742" r="6274"/>
            <a:stretch>
              <a:fillRect/>
            </a:stretch>
          </p:blipFill>
          <p:spPr bwMode="auto">
            <a:xfrm rot="5400000">
              <a:off x="5610313" y="2554985"/>
              <a:ext cx="4528893" cy="2156348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10" name="Picture 9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7916784" y="2554985"/>
              <a:ext cx="4528894" cy="2156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6781233" y="1368712"/>
            <a:ext cx="4478171" cy="4528894"/>
            <a:chOff x="6781233" y="1368712"/>
            <a:chExt cx="4478171" cy="4528894"/>
          </a:xfrm>
        </p:grpSpPr>
        <p:pic>
          <p:nvPicPr>
            <p:cNvPr id="13" name="Picture 12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233" y="1368712"/>
              <a:ext cx="4478171" cy="306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781233" y="4435522"/>
              <a:ext cx="4478171" cy="1462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="" xmlns:p14="http://schemas.microsoft.com/office/powerpoint/2010/main" val="7936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9786" y="739036"/>
            <a:ext cx="11352213" cy="61859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a-DK" sz="2400" dirty="0" smtClean="0"/>
              <a:t>HÅNDHYGIEJNE RIGSHOSPITALET/HVIDOVRE  – NUDGING SANALERT NOBAK </a:t>
            </a:r>
            <a:endParaRPr lang="da-DK" sz="2400" dirty="0"/>
          </a:p>
        </p:txBody>
      </p:sp>
      <p:pic>
        <p:nvPicPr>
          <p:cNvPr id="8" name="Nobak_Begge_(lydEdi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9786" y="1508077"/>
            <a:ext cx="5777552" cy="433316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0004" r="9477" b="3060"/>
          <a:stretch>
            <a:fillRect/>
          </a:stretch>
        </p:blipFill>
        <p:spPr bwMode="auto">
          <a:xfrm>
            <a:off x="6769279" y="1508077"/>
            <a:ext cx="4808560" cy="433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839786" y="1484784"/>
            <a:ext cx="9907168" cy="4356457"/>
            <a:chOff x="839786" y="1484784"/>
            <a:chExt cx="9907168" cy="435645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839786" y="1508077"/>
              <a:ext cx="4315370" cy="4333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 b="24362"/>
            <a:stretch>
              <a:fillRect/>
            </a:stretch>
          </p:blipFill>
          <p:spPr bwMode="auto">
            <a:xfrm>
              <a:off x="5134416" y="1484784"/>
              <a:ext cx="5612538" cy="4356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2295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9786" y="739036"/>
            <a:ext cx="11352213" cy="61859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a-DK" sz="2400" dirty="0" smtClean="0"/>
              <a:t>HÅNDHYGIEJNE – NUDGING INTEGRATION MED GROHE </a:t>
            </a:r>
            <a:endParaRPr lang="da-DK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b="27547"/>
          <a:stretch>
            <a:fillRect/>
          </a:stretch>
        </p:blipFill>
        <p:spPr bwMode="auto">
          <a:xfrm>
            <a:off x="839786" y="1514961"/>
            <a:ext cx="6461766" cy="427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7611514" y="1514961"/>
            <a:ext cx="4032448" cy="2664296"/>
            <a:chOff x="3478064" y="4158897"/>
            <a:chExt cx="6307165" cy="41742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8064" y="4158897"/>
              <a:ext cx="6279743" cy="2258375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8064" y="6316960"/>
              <a:ext cx="6307165" cy="2016224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2295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9786" y="739036"/>
            <a:ext cx="11352213" cy="61859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a-DK" sz="2400" dirty="0" smtClean="0"/>
              <a:t>HÅNDHYGIEJNE OUH HCAB – NUDGING IWI TECHNOLOGY </a:t>
            </a:r>
            <a:endParaRPr lang="da-DK" sz="2400" dirty="0"/>
          </a:p>
        </p:txBody>
      </p:sp>
      <p:pic>
        <p:nvPicPr>
          <p:cNvPr id="13" name="Picture 12" descr="dispen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37" y="1496296"/>
            <a:ext cx="7833381" cy="3717150"/>
          </a:xfrm>
          <a:prstGeom prst="rect">
            <a:avLst/>
          </a:prstGeom>
        </p:spPr>
      </p:pic>
      <p:pic>
        <p:nvPicPr>
          <p:cNvPr id="14" name="Picture 13" descr="20 sek nudge + mirror L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37" y="1496296"/>
            <a:ext cx="7819732" cy="4371241"/>
          </a:xfrm>
          <a:prstGeom prst="rect">
            <a:avLst/>
          </a:prstGeom>
        </p:spPr>
      </p:pic>
      <p:pic>
        <p:nvPicPr>
          <p:cNvPr id="15" name="Picture 14" descr="Paper nudge.jpg"/>
          <p:cNvPicPr>
            <a:picLocks noChangeAspect="1"/>
          </p:cNvPicPr>
          <p:nvPr/>
        </p:nvPicPr>
        <p:blipFill>
          <a:blip r:embed="rId4"/>
          <a:srcRect t="5966"/>
          <a:stretch>
            <a:fillRect/>
          </a:stretch>
        </p:blipFill>
        <p:spPr>
          <a:xfrm>
            <a:off x="839786" y="1496296"/>
            <a:ext cx="7819732" cy="4302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95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9786" y="739036"/>
            <a:ext cx="11352213" cy="61859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a-DK" sz="2400" dirty="0" smtClean="0"/>
              <a:t>ÅRHUS-VESTHIMMERLAND KOMMUNE (IN PROGRESS) </a:t>
            </a:r>
            <a:endParaRPr lang="da-D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806" y="1569490"/>
            <a:ext cx="6337382" cy="413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295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9786" y="739036"/>
            <a:ext cx="11352213" cy="61859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a-DK" sz="2400" dirty="0" smtClean="0"/>
              <a:t>TAK FOR INTERESSEN – SPØRGSMÅL VELKOMNE </a:t>
            </a:r>
            <a:endParaRPr lang="da-DK" sz="2400" dirty="0"/>
          </a:p>
        </p:txBody>
      </p:sp>
    </p:spTree>
    <p:extLst>
      <p:ext uri="{BB962C8B-B14F-4D97-AF65-F5344CB8AC3E}">
        <p14:creationId xmlns="" xmlns:p14="http://schemas.microsoft.com/office/powerpoint/2010/main" val="12295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41</Words>
  <Application>Microsoft Office PowerPoint</Application>
  <PresentationFormat>Custom</PresentationFormat>
  <Paragraphs>7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Kontortema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Sonne</dc:creator>
  <cp:lastModifiedBy>Lars Forsberg</cp:lastModifiedBy>
  <cp:revision>59</cp:revision>
  <dcterms:created xsi:type="dcterms:W3CDTF">2017-02-01T13:23:13Z</dcterms:created>
  <dcterms:modified xsi:type="dcterms:W3CDTF">2017-04-05T21:34:44Z</dcterms:modified>
</cp:coreProperties>
</file>