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4" r:id="rId3"/>
    <p:sldId id="260" r:id="rId4"/>
    <p:sldId id="265" r:id="rId5"/>
    <p:sldId id="266" r:id="rId6"/>
    <p:sldId id="261" r:id="rId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28" autoAdjust="0"/>
  </p:normalViewPr>
  <p:slideViewPr>
    <p:cSldViewPr>
      <p:cViewPr varScale="1">
        <p:scale>
          <a:sx n="48" d="100"/>
          <a:sy n="48" d="100"/>
        </p:scale>
        <p:origin x="-11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image" Target="../media/image1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9A1EE6-44BE-417A-8F1A-1E94ADF2AC84}" type="doc">
      <dgm:prSet loTypeId="urn:microsoft.com/office/officeart/2005/8/layout/gear1" loCatId="process" qsTypeId="urn:microsoft.com/office/officeart/2005/8/quickstyle/simple1" qsCatId="simple" csTypeId="urn:microsoft.com/office/officeart/2005/8/colors/accent1_2" csCatId="accent1" phldr="1"/>
      <dgm:spPr/>
    </dgm:pt>
    <dgm:pt modelId="{E259C99F-1508-4933-872B-149E1BCDCF71}">
      <dgm:prSet phldrT="[Tekst]" custT="1"/>
      <dgm:spPr/>
      <dgm:t>
        <a:bodyPr/>
        <a:lstStyle/>
        <a:p>
          <a:r>
            <a:rPr lang="da-DK" sz="1800" dirty="0" smtClean="0"/>
            <a:t>Hvad kan hygiejne bidrage  til for at du kan udføre din kerneopgave?</a:t>
          </a:r>
          <a:endParaRPr lang="da-DK" sz="1800" dirty="0"/>
        </a:p>
      </dgm:t>
    </dgm:pt>
    <dgm:pt modelId="{FEC2D30F-F5C6-4D68-BA9B-4B0FD6F193CE}" type="parTrans" cxnId="{CA9412C6-7EE6-4241-8FD4-00B8D896967F}">
      <dgm:prSet/>
      <dgm:spPr/>
      <dgm:t>
        <a:bodyPr/>
        <a:lstStyle/>
        <a:p>
          <a:endParaRPr lang="da-DK"/>
        </a:p>
      </dgm:t>
    </dgm:pt>
    <dgm:pt modelId="{DC34AD58-1B28-499A-9903-F53544637BAA}" type="sibTrans" cxnId="{CA9412C6-7EE6-4241-8FD4-00B8D896967F}">
      <dgm:prSet/>
      <dgm:spPr/>
      <dgm:t>
        <a:bodyPr/>
        <a:lstStyle/>
        <a:p>
          <a:endParaRPr lang="da-DK"/>
        </a:p>
      </dgm:t>
    </dgm:pt>
    <dgm:pt modelId="{D888F718-BFA0-4F01-872A-1420B34FF9CB}">
      <dgm:prSet phldrT="[Tekst]" custT="1"/>
      <dgm:spPr/>
      <dgm:t>
        <a:bodyPr/>
        <a:lstStyle/>
        <a:p>
          <a:r>
            <a:rPr lang="da-DK" sz="1800" dirty="0" smtClean="0"/>
            <a:t>Menings-givende </a:t>
          </a:r>
          <a:endParaRPr lang="da-DK" sz="1800" dirty="0"/>
        </a:p>
      </dgm:t>
    </dgm:pt>
    <dgm:pt modelId="{F0C6F297-6654-4627-8E8B-EE5BE1EDE47B}" type="parTrans" cxnId="{8C84232F-A0EB-4C58-8B98-6F4A1933F995}">
      <dgm:prSet/>
      <dgm:spPr/>
      <dgm:t>
        <a:bodyPr/>
        <a:lstStyle/>
        <a:p>
          <a:endParaRPr lang="da-DK"/>
        </a:p>
      </dgm:t>
    </dgm:pt>
    <dgm:pt modelId="{093177BD-957D-4EB0-A157-BCFEFBB04248}" type="sibTrans" cxnId="{8C84232F-A0EB-4C58-8B98-6F4A1933F995}">
      <dgm:prSet/>
      <dgm:spPr/>
      <dgm:t>
        <a:bodyPr/>
        <a:lstStyle/>
        <a:p>
          <a:endParaRPr lang="da-DK"/>
        </a:p>
      </dgm:t>
    </dgm:pt>
    <dgm:pt modelId="{3A55182D-BC90-4D51-8EE0-46DAFB4141CF}">
      <dgm:prSet phldrT="[Tekst]" custT="1"/>
      <dgm:spPr/>
      <dgm:t>
        <a:bodyPr/>
        <a:lstStyle/>
        <a:p>
          <a:r>
            <a:rPr lang="da-DK" sz="1800" dirty="0" smtClean="0"/>
            <a:t>MED systemet</a:t>
          </a:r>
          <a:endParaRPr lang="da-DK" sz="1800" dirty="0"/>
        </a:p>
      </dgm:t>
    </dgm:pt>
    <dgm:pt modelId="{D792F9BA-0653-440B-9B2C-1F3C011B3717}" type="parTrans" cxnId="{85D0E8AA-3A25-460A-A3C1-8EDF97EC29BC}">
      <dgm:prSet/>
      <dgm:spPr/>
      <dgm:t>
        <a:bodyPr/>
        <a:lstStyle/>
        <a:p>
          <a:endParaRPr lang="da-DK"/>
        </a:p>
      </dgm:t>
    </dgm:pt>
    <dgm:pt modelId="{B86E3CB0-49CC-49BF-94D6-C2D0555A9DAC}" type="sibTrans" cxnId="{85D0E8AA-3A25-460A-A3C1-8EDF97EC29BC}">
      <dgm:prSet/>
      <dgm:spPr/>
      <dgm:t>
        <a:bodyPr/>
        <a:lstStyle/>
        <a:p>
          <a:endParaRPr lang="da-DK"/>
        </a:p>
      </dgm:t>
    </dgm:pt>
    <dgm:pt modelId="{5181A3EC-FA24-47B3-BCF1-CD4E53792C77}" type="pres">
      <dgm:prSet presAssocID="{779A1EE6-44BE-417A-8F1A-1E94ADF2AC84}" presName="composite" presStyleCnt="0">
        <dgm:presLayoutVars>
          <dgm:chMax val="3"/>
          <dgm:animLvl val="lvl"/>
          <dgm:resizeHandles val="exact"/>
        </dgm:presLayoutVars>
      </dgm:prSet>
      <dgm:spPr/>
    </dgm:pt>
    <dgm:pt modelId="{85DE544C-DB05-45AE-8DD6-F4C0E1D5B107}" type="pres">
      <dgm:prSet presAssocID="{E259C99F-1508-4933-872B-149E1BCDCF71}" presName="gear1" presStyleLbl="node1" presStyleIdx="0" presStyleCnt="3" custScaleX="111595" custScaleY="105247">
        <dgm:presLayoutVars>
          <dgm:chMax val="1"/>
          <dgm:bulletEnabled val="1"/>
        </dgm:presLayoutVars>
      </dgm:prSet>
      <dgm:spPr/>
      <dgm:t>
        <a:bodyPr/>
        <a:lstStyle/>
        <a:p>
          <a:endParaRPr lang="da-DK"/>
        </a:p>
      </dgm:t>
    </dgm:pt>
    <dgm:pt modelId="{82E44C3B-69C0-4303-831E-7078F889E16D}" type="pres">
      <dgm:prSet presAssocID="{E259C99F-1508-4933-872B-149E1BCDCF71}" presName="gear1srcNode" presStyleLbl="node1" presStyleIdx="0" presStyleCnt="3"/>
      <dgm:spPr/>
      <dgm:t>
        <a:bodyPr/>
        <a:lstStyle/>
        <a:p>
          <a:endParaRPr lang="da-DK"/>
        </a:p>
      </dgm:t>
    </dgm:pt>
    <dgm:pt modelId="{72184653-177F-43B1-A454-1C83818D9B0D}" type="pres">
      <dgm:prSet presAssocID="{E259C99F-1508-4933-872B-149E1BCDCF71}" presName="gear1dstNode" presStyleLbl="node1" presStyleIdx="0" presStyleCnt="3"/>
      <dgm:spPr/>
      <dgm:t>
        <a:bodyPr/>
        <a:lstStyle/>
        <a:p>
          <a:endParaRPr lang="da-DK"/>
        </a:p>
      </dgm:t>
    </dgm:pt>
    <dgm:pt modelId="{B097BC9B-4A8F-47CD-B42B-F5C471710D25}" type="pres">
      <dgm:prSet presAssocID="{D888F718-BFA0-4F01-872A-1420B34FF9CB}" presName="gear2" presStyleLbl="node1" presStyleIdx="1" presStyleCnt="3" custScaleX="111595" custScaleY="105247">
        <dgm:presLayoutVars>
          <dgm:chMax val="1"/>
          <dgm:bulletEnabled val="1"/>
        </dgm:presLayoutVars>
      </dgm:prSet>
      <dgm:spPr/>
      <dgm:t>
        <a:bodyPr/>
        <a:lstStyle/>
        <a:p>
          <a:endParaRPr lang="da-DK"/>
        </a:p>
      </dgm:t>
    </dgm:pt>
    <dgm:pt modelId="{9D49C606-A396-4256-A4A6-3ED567F1E649}" type="pres">
      <dgm:prSet presAssocID="{D888F718-BFA0-4F01-872A-1420B34FF9CB}" presName="gear2srcNode" presStyleLbl="node1" presStyleIdx="1" presStyleCnt="3"/>
      <dgm:spPr/>
      <dgm:t>
        <a:bodyPr/>
        <a:lstStyle/>
        <a:p>
          <a:endParaRPr lang="da-DK"/>
        </a:p>
      </dgm:t>
    </dgm:pt>
    <dgm:pt modelId="{CBDE0D75-0F5D-49EA-A211-748CDCDA49A2}" type="pres">
      <dgm:prSet presAssocID="{D888F718-BFA0-4F01-872A-1420B34FF9CB}" presName="gear2dstNode" presStyleLbl="node1" presStyleIdx="1" presStyleCnt="3"/>
      <dgm:spPr/>
      <dgm:t>
        <a:bodyPr/>
        <a:lstStyle/>
        <a:p>
          <a:endParaRPr lang="da-DK"/>
        </a:p>
      </dgm:t>
    </dgm:pt>
    <dgm:pt modelId="{3BE85964-A2CA-4F8E-AE15-51720A59C601}" type="pres">
      <dgm:prSet presAssocID="{3A55182D-BC90-4D51-8EE0-46DAFB4141CF}" presName="gear3" presStyleLbl="node1" presStyleIdx="2" presStyleCnt="3" custScaleX="111595" custScaleY="105247"/>
      <dgm:spPr/>
      <dgm:t>
        <a:bodyPr/>
        <a:lstStyle/>
        <a:p>
          <a:endParaRPr lang="da-DK"/>
        </a:p>
      </dgm:t>
    </dgm:pt>
    <dgm:pt modelId="{B50D2106-2286-49AE-9E08-A068AB0DD06C}" type="pres">
      <dgm:prSet presAssocID="{3A55182D-BC90-4D51-8EE0-46DAFB4141CF}" presName="gear3tx" presStyleLbl="node1" presStyleIdx="2" presStyleCnt="3">
        <dgm:presLayoutVars>
          <dgm:chMax val="1"/>
          <dgm:bulletEnabled val="1"/>
        </dgm:presLayoutVars>
      </dgm:prSet>
      <dgm:spPr/>
      <dgm:t>
        <a:bodyPr/>
        <a:lstStyle/>
        <a:p>
          <a:endParaRPr lang="da-DK"/>
        </a:p>
      </dgm:t>
    </dgm:pt>
    <dgm:pt modelId="{E28A1D04-04C7-4338-8643-D2F2E6BD6813}" type="pres">
      <dgm:prSet presAssocID="{3A55182D-BC90-4D51-8EE0-46DAFB4141CF}" presName="gear3srcNode" presStyleLbl="node1" presStyleIdx="2" presStyleCnt="3"/>
      <dgm:spPr/>
      <dgm:t>
        <a:bodyPr/>
        <a:lstStyle/>
        <a:p>
          <a:endParaRPr lang="da-DK"/>
        </a:p>
      </dgm:t>
    </dgm:pt>
    <dgm:pt modelId="{E818E442-C7FA-4643-A8B6-2EE47A6E58F6}" type="pres">
      <dgm:prSet presAssocID="{3A55182D-BC90-4D51-8EE0-46DAFB4141CF}" presName="gear3dstNode" presStyleLbl="node1" presStyleIdx="2" presStyleCnt="3"/>
      <dgm:spPr/>
      <dgm:t>
        <a:bodyPr/>
        <a:lstStyle/>
        <a:p>
          <a:endParaRPr lang="da-DK"/>
        </a:p>
      </dgm:t>
    </dgm:pt>
    <dgm:pt modelId="{70810B28-219A-40F7-AA64-A9111ABDC767}" type="pres">
      <dgm:prSet presAssocID="{DC34AD58-1B28-499A-9903-F53544637BAA}" presName="connector1" presStyleLbl="sibTrans2D1" presStyleIdx="0" presStyleCnt="3"/>
      <dgm:spPr/>
      <dgm:t>
        <a:bodyPr/>
        <a:lstStyle/>
        <a:p>
          <a:endParaRPr lang="da-DK"/>
        </a:p>
      </dgm:t>
    </dgm:pt>
    <dgm:pt modelId="{F6ED4AFC-59F3-4FD2-84FB-1F32A883CD28}" type="pres">
      <dgm:prSet presAssocID="{093177BD-957D-4EB0-A157-BCFEFBB04248}" presName="connector2" presStyleLbl="sibTrans2D1" presStyleIdx="1" presStyleCnt="3"/>
      <dgm:spPr/>
      <dgm:t>
        <a:bodyPr/>
        <a:lstStyle/>
        <a:p>
          <a:endParaRPr lang="da-DK"/>
        </a:p>
      </dgm:t>
    </dgm:pt>
    <dgm:pt modelId="{0623014F-4065-4EBC-B4C3-D452569EEB00}" type="pres">
      <dgm:prSet presAssocID="{B86E3CB0-49CC-49BF-94D6-C2D0555A9DAC}" presName="connector3" presStyleLbl="sibTrans2D1" presStyleIdx="2" presStyleCnt="3"/>
      <dgm:spPr/>
      <dgm:t>
        <a:bodyPr/>
        <a:lstStyle/>
        <a:p>
          <a:endParaRPr lang="da-DK"/>
        </a:p>
      </dgm:t>
    </dgm:pt>
  </dgm:ptLst>
  <dgm:cxnLst>
    <dgm:cxn modelId="{8C84232F-A0EB-4C58-8B98-6F4A1933F995}" srcId="{779A1EE6-44BE-417A-8F1A-1E94ADF2AC84}" destId="{D888F718-BFA0-4F01-872A-1420B34FF9CB}" srcOrd="1" destOrd="0" parTransId="{F0C6F297-6654-4627-8E8B-EE5BE1EDE47B}" sibTransId="{093177BD-957D-4EB0-A157-BCFEFBB04248}"/>
    <dgm:cxn modelId="{DB63CC8F-C705-4FB5-A7B0-4A6242A4807A}" type="presOf" srcId="{3A55182D-BC90-4D51-8EE0-46DAFB4141CF}" destId="{E28A1D04-04C7-4338-8643-D2F2E6BD6813}" srcOrd="2" destOrd="0" presId="urn:microsoft.com/office/officeart/2005/8/layout/gear1"/>
    <dgm:cxn modelId="{BCA0ACC4-547D-4077-A3AF-F15DA2C8B0B4}" type="presOf" srcId="{B86E3CB0-49CC-49BF-94D6-C2D0555A9DAC}" destId="{0623014F-4065-4EBC-B4C3-D452569EEB00}" srcOrd="0" destOrd="0" presId="urn:microsoft.com/office/officeart/2005/8/layout/gear1"/>
    <dgm:cxn modelId="{B20F46B8-97D7-4E7D-ABE0-191B0BF42BD5}" type="presOf" srcId="{E259C99F-1508-4933-872B-149E1BCDCF71}" destId="{72184653-177F-43B1-A454-1C83818D9B0D}" srcOrd="2" destOrd="0" presId="urn:microsoft.com/office/officeart/2005/8/layout/gear1"/>
    <dgm:cxn modelId="{C80EBCFD-37A6-4D10-80C4-C897390665D6}" type="presOf" srcId="{093177BD-957D-4EB0-A157-BCFEFBB04248}" destId="{F6ED4AFC-59F3-4FD2-84FB-1F32A883CD28}" srcOrd="0" destOrd="0" presId="urn:microsoft.com/office/officeart/2005/8/layout/gear1"/>
    <dgm:cxn modelId="{85D0E8AA-3A25-460A-A3C1-8EDF97EC29BC}" srcId="{779A1EE6-44BE-417A-8F1A-1E94ADF2AC84}" destId="{3A55182D-BC90-4D51-8EE0-46DAFB4141CF}" srcOrd="2" destOrd="0" parTransId="{D792F9BA-0653-440B-9B2C-1F3C011B3717}" sibTransId="{B86E3CB0-49CC-49BF-94D6-C2D0555A9DAC}"/>
    <dgm:cxn modelId="{CA9412C6-7EE6-4241-8FD4-00B8D896967F}" srcId="{779A1EE6-44BE-417A-8F1A-1E94ADF2AC84}" destId="{E259C99F-1508-4933-872B-149E1BCDCF71}" srcOrd="0" destOrd="0" parTransId="{FEC2D30F-F5C6-4D68-BA9B-4B0FD6F193CE}" sibTransId="{DC34AD58-1B28-499A-9903-F53544637BAA}"/>
    <dgm:cxn modelId="{EDF65983-6E5B-48F9-A542-82DC8AA56D9A}" type="presOf" srcId="{D888F718-BFA0-4F01-872A-1420B34FF9CB}" destId="{9D49C606-A396-4256-A4A6-3ED567F1E649}" srcOrd="1" destOrd="0" presId="urn:microsoft.com/office/officeart/2005/8/layout/gear1"/>
    <dgm:cxn modelId="{F8226985-BF43-401B-B6E2-DD8E4D525958}" type="presOf" srcId="{3A55182D-BC90-4D51-8EE0-46DAFB4141CF}" destId="{B50D2106-2286-49AE-9E08-A068AB0DD06C}" srcOrd="1" destOrd="0" presId="urn:microsoft.com/office/officeart/2005/8/layout/gear1"/>
    <dgm:cxn modelId="{74FD2CCD-5567-4460-A52E-045B0B387C21}" type="presOf" srcId="{D888F718-BFA0-4F01-872A-1420B34FF9CB}" destId="{CBDE0D75-0F5D-49EA-A211-748CDCDA49A2}" srcOrd="2" destOrd="0" presId="urn:microsoft.com/office/officeart/2005/8/layout/gear1"/>
    <dgm:cxn modelId="{CE754DAD-6960-4728-B264-1FB737652FBF}" type="presOf" srcId="{E259C99F-1508-4933-872B-149E1BCDCF71}" destId="{82E44C3B-69C0-4303-831E-7078F889E16D}" srcOrd="1" destOrd="0" presId="urn:microsoft.com/office/officeart/2005/8/layout/gear1"/>
    <dgm:cxn modelId="{AD6BE2D2-0525-44DE-9EED-8D63B1F46160}" type="presOf" srcId="{779A1EE6-44BE-417A-8F1A-1E94ADF2AC84}" destId="{5181A3EC-FA24-47B3-BCF1-CD4E53792C77}" srcOrd="0" destOrd="0" presId="urn:microsoft.com/office/officeart/2005/8/layout/gear1"/>
    <dgm:cxn modelId="{DDFA6C24-C9A3-4BA0-AB8A-3244E7266638}" type="presOf" srcId="{3A55182D-BC90-4D51-8EE0-46DAFB4141CF}" destId="{3BE85964-A2CA-4F8E-AE15-51720A59C601}" srcOrd="0" destOrd="0" presId="urn:microsoft.com/office/officeart/2005/8/layout/gear1"/>
    <dgm:cxn modelId="{B63FD7E7-2C32-4650-9184-83203D01D5C9}" type="presOf" srcId="{E259C99F-1508-4933-872B-149E1BCDCF71}" destId="{85DE544C-DB05-45AE-8DD6-F4C0E1D5B107}" srcOrd="0" destOrd="0" presId="urn:microsoft.com/office/officeart/2005/8/layout/gear1"/>
    <dgm:cxn modelId="{1465CA97-E95E-469C-A679-00769C37F234}" type="presOf" srcId="{3A55182D-BC90-4D51-8EE0-46DAFB4141CF}" destId="{E818E442-C7FA-4643-A8B6-2EE47A6E58F6}" srcOrd="3" destOrd="0" presId="urn:microsoft.com/office/officeart/2005/8/layout/gear1"/>
    <dgm:cxn modelId="{F1502139-883B-4DB5-8DA9-974493BAD7D9}" type="presOf" srcId="{DC34AD58-1B28-499A-9903-F53544637BAA}" destId="{70810B28-219A-40F7-AA64-A9111ABDC767}" srcOrd="0" destOrd="0" presId="urn:microsoft.com/office/officeart/2005/8/layout/gear1"/>
    <dgm:cxn modelId="{F6845DF6-EB5E-41D2-80FD-61AC58585247}" type="presOf" srcId="{D888F718-BFA0-4F01-872A-1420B34FF9CB}" destId="{B097BC9B-4A8F-47CD-B42B-F5C471710D25}" srcOrd="0" destOrd="0" presId="urn:microsoft.com/office/officeart/2005/8/layout/gear1"/>
    <dgm:cxn modelId="{1533FA98-1590-440F-895A-8DC59A856E72}" type="presParOf" srcId="{5181A3EC-FA24-47B3-BCF1-CD4E53792C77}" destId="{85DE544C-DB05-45AE-8DD6-F4C0E1D5B107}" srcOrd="0" destOrd="0" presId="urn:microsoft.com/office/officeart/2005/8/layout/gear1"/>
    <dgm:cxn modelId="{2E4E9CA0-C237-4BA0-B414-146C75959873}" type="presParOf" srcId="{5181A3EC-FA24-47B3-BCF1-CD4E53792C77}" destId="{82E44C3B-69C0-4303-831E-7078F889E16D}" srcOrd="1" destOrd="0" presId="urn:microsoft.com/office/officeart/2005/8/layout/gear1"/>
    <dgm:cxn modelId="{3BF8B2A6-DCC6-46DB-9469-D29DD654F81E}" type="presParOf" srcId="{5181A3EC-FA24-47B3-BCF1-CD4E53792C77}" destId="{72184653-177F-43B1-A454-1C83818D9B0D}" srcOrd="2" destOrd="0" presId="urn:microsoft.com/office/officeart/2005/8/layout/gear1"/>
    <dgm:cxn modelId="{E9A4F088-7F94-487B-BBB1-F36723DB607D}" type="presParOf" srcId="{5181A3EC-FA24-47B3-BCF1-CD4E53792C77}" destId="{B097BC9B-4A8F-47CD-B42B-F5C471710D25}" srcOrd="3" destOrd="0" presId="urn:microsoft.com/office/officeart/2005/8/layout/gear1"/>
    <dgm:cxn modelId="{D69178DB-98A6-4638-9832-957896D8376A}" type="presParOf" srcId="{5181A3EC-FA24-47B3-BCF1-CD4E53792C77}" destId="{9D49C606-A396-4256-A4A6-3ED567F1E649}" srcOrd="4" destOrd="0" presId="urn:microsoft.com/office/officeart/2005/8/layout/gear1"/>
    <dgm:cxn modelId="{41327910-0227-44BF-B07E-6FB194A5570B}" type="presParOf" srcId="{5181A3EC-FA24-47B3-BCF1-CD4E53792C77}" destId="{CBDE0D75-0F5D-49EA-A211-748CDCDA49A2}" srcOrd="5" destOrd="0" presId="urn:microsoft.com/office/officeart/2005/8/layout/gear1"/>
    <dgm:cxn modelId="{A8BC46BE-E324-4106-BA40-157CB16893EA}" type="presParOf" srcId="{5181A3EC-FA24-47B3-BCF1-CD4E53792C77}" destId="{3BE85964-A2CA-4F8E-AE15-51720A59C601}" srcOrd="6" destOrd="0" presId="urn:microsoft.com/office/officeart/2005/8/layout/gear1"/>
    <dgm:cxn modelId="{DE7C82BE-55D8-4566-A71E-A44A76FDFB5B}" type="presParOf" srcId="{5181A3EC-FA24-47B3-BCF1-CD4E53792C77}" destId="{B50D2106-2286-49AE-9E08-A068AB0DD06C}" srcOrd="7" destOrd="0" presId="urn:microsoft.com/office/officeart/2005/8/layout/gear1"/>
    <dgm:cxn modelId="{A1CE72D1-C932-4115-B6F5-626AF542E033}" type="presParOf" srcId="{5181A3EC-FA24-47B3-BCF1-CD4E53792C77}" destId="{E28A1D04-04C7-4338-8643-D2F2E6BD6813}" srcOrd="8" destOrd="0" presId="urn:microsoft.com/office/officeart/2005/8/layout/gear1"/>
    <dgm:cxn modelId="{F1315E50-D1A0-4DFD-972B-A59CD1BF054D}" type="presParOf" srcId="{5181A3EC-FA24-47B3-BCF1-CD4E53792C77}" destId="{E818E442-C7FA-4643-A8B6-2EE47A6E58F6}" srcOrd="9" destOrd="0" presId="urn:microsoft.com/office/officeart/2005/8/layout/gear1"/>
    <dgm:cxn modelId="{0C5AC21D-193F-4857-8F45-2CE55F2D286C}" type="presParOf" srcId="{5181A3EC-FA24-47B3-BCF1-CD4E53792C77}" destId="{70810B28-219A-40F7-AA64-A9111ABDC767}" srcOrd="10" destOrd="0" presId="urn:microsoft.com/office/officeart/2005/8/layout/gear1"/>
    <dgm:cxn modelId="{586D2D53-1982-4B87-B4A4-6F93C019B42A}" type="presParOf" srcId="{5181A3EC-FA24-47B3-BCF1-CD4E53792C77}" destId="{F6ED4AFC-59F3-4FD2-84FB-1F32A883CD28}" srcOrd="11" destOrd="0" presId="urn:microsoft.com/office/officeart/2005/8/layout/gear1"/>
    <dgm:cxn modelId="{B46842F6-7836-43C7-9C72-9A177556BF42}" type="presParOf" srcId="{5181A3EC-FA24-47B3-BCF1-CD4E53792C77}" destId="{0623014F-4065-4EBC-B4C3-D452569EEB00}"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9A1EE6-44BE-417A-8F1A-1E94ADF2AC84}" type="doc">
      <dgm:prSet loTypeId="urn:microsoft.com/office/officeart/2005/8/layout/gear1" loCatId="process" qsTypeId="urn:microsoft.com/office/officeart/2005/8/quickstyle/simple1" qsCatId="simple" csTypeId="urn:microsoft.com/office/officeart/2005/8/colors/accent1_2" csCatId="accent1" phldr="1"/>
      <dgm:spPr/>
    </dgm:pt>
    <dgm:pt modelId="{E259C99F-1508-4933-872B-149E1BCDCF71}">
      <dgm:prSet phldrT="[Tekst]" custT="1"/>
      <dgm:spPr/>
      <dgm:t>
        <a:bodyPr/>
        <a:lstStyle/>
        <a:p>
          <a:r>
            <a:rPr lang="da-DK" sz="1800" dirty="0" smtClean="0"/>
            <a:t>Hvad kan hygiejne bidrage  til for at du kan udføre din kerneopgave?</a:t>
          </a:r>
          <a:endParaRPr lang="da-DK" sz="1800" dirty="0"/>
        </a:p>
      </dgm:t>
    </dgm:pt>
    <dgm:pt modelId="{FEC2D30F-F5C6-4D68-BA9B-4B0FD6F193CE}" type="parTrans" cxnId="{CA9412C6-7EE6-4241-8FD4-00B8D896967F}">
      <dgm:prSet/>
      <dgm:spPr/>
      <dgm:t>
        <a:bodyPr/>
        <a:lstStyle/>
        <a:p>
          <a:endParaRPr lang="da-DK"/>
        </a:p>
      </dgm:t>
    </dgm:pt>
    <dgm:pt modelId="{DC34AD58-1B28-499A-9903-F53544637BAA}" type="sibTrans" cxnId="{CA9412C6-7EE6-4241-8FD4-00B8D896967F}">
      <dgm:prSet/>
      <dgm:spPr/>
      <dgm:t>
        <a:bodyPr/>
        <a:lstStyle/>
        <a:p>
          <a:endParaRPr lang="da-DK"/>
        </a:p>
      </dgm:t>
    </dgm:pt>
    <dgm:pt modelId="{D888F718-BFA0-4F01-872A-1420B34FF9CB}">
      <dgm:prSet phldrT="[Tekst]" custT="1"/>
      <dgm:spPr/>
      <dgm:t>
        <a:bodyPr/>
        <a:lstStyle/>
        <a:p>
          <a:r>
            <a:rPr lang="da-DK" sz="1800" dirty="0" smtClean="0"/>
            <a:t>Menings-givende </a:t>
          </a:r>
          <a:endParaRPr lang="da-DK" sz="1800" dirty="0"/>
        </a:p>
      </dgm:t>
    </dgm:pt>
    <dgm:pt modelId="{F0C6F297-6654-4627-8E8B-EE5BE1EDE47B}" type="parTrans" cxnId="{8C84232F-A0EB-4C58-8B98-6F4A1933F995}">
      <dgm:prSet/>
      <dgm:spPr/>
      <dgm:t>
        <a:bodyPr/>
        <a:lstStyle/>
        <a:p>
          <a:endParaRPr lang="da-DK"/>
        </a:p>
      </dgm:t>
    </dgm:pt>
    <dgm:pt modelId="{093177BD-957D-4EB0-A157-BCFEFBB04248}" type="sibTrans" cxnId="{8C84232F-A0EB-4C58-8B98-6F4A1933F995}">
      <dgm:prSet/>
      <dgm:spPr/>
      <dgm:t>
        <a:bodyPr/>
        <a:lstStyle/>
        <a:p>
          <a:endParaRPr lang="da-DK"/>
        </a:p>
      </dgm:t>
    </dgm:pt>
    <dgm:pt modelId="{3A55182D-BC90-4D51-8EE0-46DAFB4141CF}">
      <dgm:prSet phldrT="[Tekst]" custT="1"/>
      <dgm:spPr/>
      <dgm:t>
        <a:bodyPr/>
        <a:lstStyle/>
        <a:p>
          <a:r>
            <a:rPr lang="da-DK" sz="1800" dirty="0" smtClean="0"/>
            <a:t>MED systemet</a:t>
          </a:r>
          <a:endParaRPr lang="da-DK" sz="1800" dirty="0"/>
        </a:p>
      </dgm:t>
    </dgm:pt>
    <dgm:pt modelId="{D792F9BA-0653-440B-9B2C-1F3C011B3717}" type="parTrans" cxnId="{85D0E8AA-3A25-460A-A3C1-8EDF97EC29BC}">
      <dgm:prSet/>
      <dgm:spPr/>
      <dgm:t>
        <a:bodyPr/>
        <a:lstStyle/>
        <a:p>
          <a:endParaRPr lang="da-DK"/>
        </a:p>
      </dgm:t>
    </dgm:pt>
    <dgm:pt modelId="{B86E3CB0-49CC-49BF-94D6-C2D0555A9DAC}" type="sibTrans" cxnId="{85D0E8AA-3A25-460A-A3C1-8EDF97EC29BC}">
      <dgm:prSet/>
      <dgm:spPr/>
      <dgm:t>
        <a:bodyPr/>
        <a:lstStyle/>
        <a:p>
          <a:endParaRPr lang="da-DK"/>
        </a:p>
      </dgm:t>
    </dgm:pt>
    <dgm:pt modelId="{5181A3EC-FA24-47B3-BCF1-CD4E53792C77}" type="pres">
      <dgm:prSet presAssocID="{779A1EE6-44BE-417A-8F1A-1E94ADF2AC84}" presName="composite" presStyleCnt="0">
        <dgm:presLayoutVars>
          <dgm:chMax val="3"/>
          <dgm:animLvl val="lvl"/>
          <dgm:resizeHandles val="exact"/>
        </dgm:presLayoutVars>
      </dgm:prSet>
      <dgm:spPr/>
    </dgm:pt>
    <dgm:pt modelId="{85DE544C-DB05-45AE-8DD6-F4C0E1D5B107}" type="pres">
      <dgm:prSet presAssocID="{E259C99F-1508-4933-872B-149E1BCDCF71}" presName="gear1" presStyleLbl="node1" presStyleIdx="0" presStyleCnt="3" custScaleX="111595" custScaleY="105247">
        <dgm:presLayoutVars>
          <dgm:chMax val="1"/>
          <dgm:bulletEnabled val="1"/>
        </dgm:presLayoutVars>
      </dgm:prSet>
      <dgm:spPr/>
      <dgm:t>
        <a:bodyPr/>
        <a:lstStyle/>
        <a:p>
          <a:endParaRPr lang="da-DK"/>
        </a:p>
      </dgm:t>
    </dgm:pt>
    <dgm:pt modelId="{82E44C3B-69C0-4303-831E-7078F889E16D}" type="pres">
      <dgm:prSet presAssocID="{E259C99F-1508-4933-872B-149E1BCDCF71}" presName="gear1srcNode" presStyleLbl="node1" presStyleIdx="0" presStyleCnt="3"/>
      <dgm:spPr/>
      <dgm:t>
        <a:bodyPr/>
        <a:lstStyle/>
        <a:p>
          <a:endParaRPr lang="da-DK"/>
        </a:p>
      </dgm:t>
    </dgm:pt>
    <dgm:pt modelId="{72184653-177F-43B1-A454-1C83818D9B0D}" type="pres">
      <dgm:prSet presAssocID="{E259C99F-1508-4933-872B-149E1BCDCF71}" presName="gear1dstNode" presStyleLbl="node1" presStyleIdx="0" presStyleCnt="3"/>
      <dgm:spPr/>
      <dgm:t>
        <a:bodyPr/>
        <a:lstStyle/>
        <a:p>
          <a:endParaRPr lang="da-DK"/>
        </a:p>
      </dgm:t>
    </dgm:pt>
    <dgm:pt modelId="{B097BC9B-4A8F-47CD-B42B-F5C471710D25}" type="pres">
      <dgm:prSet presAssocID="{D888F718-BFA0-4F01-872A-1420B34FF9CB}" presName="gear2" presStyleLbl="node1" presStyleIdx="1" presStyleCnt="3" custScaleX="111595" custScaleY="105247">
        <dgm:presLayoutVars>
          <dgm:chMax val="1"/>
          <dgm:bulletEnabled val="1"/>
        </dgm:presLayoutVars>
      </dgm:prSet>
      <dgm:spPr/>
      <dgm:t>
        <a:bodyPr/>
        <a:lstStyle/>
        <a:p>
          <a:endParaRPr lang="da-DK"/>
        </a:p>
      </dgm:t>
    </dgm:pt>
    <dgm:pt modelId="{9D49C606-A396-4256-A4A6-3ED567F1E649}" type="pres">
      <dgm:prSet presAssocID="{D888F718-BFA0-4F01-872A-1420B34FF9CB}" presName="gear2srcNode" presStyleLbl="node1" presStyleIdx="1" presStyleCnt="3"/>
      <dgm:spPr/>
      <dgm:t>
        <a:bodyPr/>
        <a:lstStyle/>
        <a:p>
          <a:endParaRPr lang="da-DK"/>
        </a:p>
      </dgm:t>
    </dgm:pt>
    <dgm:pt modelId="{CBDE0D75-0F5D-49EA-A211-748CDCDA49A2}" type="pres">
      <dgm:prSet presAssocID="{D888F718-BFA0-4F01-872A-1420B34FF9CB}" presName="gear2dstNode" presStyleLbl="node1" presStyleIdx="1" presStyleCnt="3"/>
      <dgm:spPr/>
      <dgm:t>
        <a:bodyPr/>
        <a:lstStyle/>
        <a:p>
          <a:endParaRPr lang="da-DK"/>
        </a:p>
      </dgm:t>
    </dgm:pt>
    <dgm:pt modelId="{3BE85964-A2CA-4F8E-AE15-51720A59C601}" type="pres">
      <dgm:prSet presAssocID="{3A55182D-BC90-4D51-8EE0-46DAFB4141CF}" presName="gear3" presStyleLbl="node1" presStyleIdx="2" presStyleCnt="3" custScaleX="111595" custScaleY="105247"/>
      <dgm:spPr/>
      <dgm:t>
        <a:bodyPr/>
        <a:lstStyle/>
        <a:p>
          <a:endParaRPr lang="da-DK"/>
        </a:p>
      </dgm:t>
    </dgm:pt>
    <dgm:pt modelId="{B50D2106-2286-49AE-9E08-A068AB0DD06C}" type="pres">
      <dgm:prSet presAssocID="{3A55182D-BC90-4D51-8EE0-46DAFB4141CF}" presName="gear3tx" presStyleLbl="node1" presStyleIdx="2" presStyleCnt="3">
        <dgm:presLayoutVars>
          <dgm:chMax val="1"/>
          <dgm:bulletEnabled val="1"/>
        </dgm:presLayoutVars>
      </dgm:prSet>
      <dgm:spPr/>
      <dgm:t>
        <a:bodyPr/>
        <a:lstStyle/>
        <a:p>
          <a:endParaRPr lang="da-DK"/>
        </a:p>
      </dgm:t>
    </dgm:pt>
    <dgm:pt modelId="{E28A1D04-04C7-4338-8643-D2F2E6BD6813}" type="pres">
      <dgm:prSet presAssocID="{3A55182D-BC90-4D51-8EE0-46DAFB4141CF}" presName="gear3srcNode" presStyleLbl="node1" presStyleIdx="2" presStyleCnt="3"/>
      <dgm:spPr/>
      <dgm:t>
        <a:bodyPr/>
        <a:lstStyle/>
        <a:p>
          <a:endParaRPr lang="da-DK"/>
        </a:p>
      </dgm:t>
    </dgm:pt>
    <dgm:pt modelId="{E818E442-C7FA-4643-A8B6-2EE47A6E58F6}" type="pres">
      <dgm:prSet presAssocID="{3A55182D-BC90-4D51-8EE0-46DAFB4141CF}" presName="gear3dstNode" presStyleLbl="node1" presStyleIdx="2" presStyleCnt="3"/>
      <dgm:spPr/>
      <dgm:t>
        <a:bodyPr/>
        <a:lstStyle/>
        <a:p>
          <a:endParaRPr lang="da-DK"/>
        </a:p>
      </dgm:t>
    </dgm:pt>
    <dgm:pt modelId="{70810B28-219A-40F7-AA64-A9111ABDC767}" type="pres">
      <dgm:prSet presAssocID="{DC34AD58-1B28-499A-9903-F53544637BAA}" presName="connector1" presStyleLbl="sibTrans2D1" presStyleIdx="0" presStyleCnt="3"/>
      <dgm:spPr/>
      <dgm:t>
        <a:bodyPr/>
        <a:lstStyle/>
        <a:p>
          <a:endParaRPr lang="da-DK"/>
        </a:p>
      </dgm:t>
    </dgm:pt>
    <dgm:pt modelId="{F6ED4AFC-59F3-4FD2-84FB-1F32A883CD28}" type="pres">
      <dgm:prSet presAssocID="{093177BD-957D-4EB0-A157-BCFEFBB04248}" presName="connector2" presStyleLbl="sibTrans2D1" presStyleIdx="1" presStyleCnt="3"/>
      <dgm:spPr/>
      <dgm:t>
        <a:bodyPr/>
        <a:lstStyle/>
        <a:p>
          <a:endParaRPr lang="da-DK"/>
        </a:p>
      </dgm:t>
    </dgm:pt>
    <dgm:pt modelId="{0623014F-4065-4EBC-B4C3-D452569EEB00}" type="pres">
      <dgm:prSet presAssocID="{B86E3CB0-49CC-49BF-94D6-C2D0555A9DAC}" presName="connector3" presStyleLbl="sibTrans2D1" presStyleIdx="2" presStyleCnt="3"/>
      <dgm:spPr/>
      <dgm:t>
        <a:bodyPr/>
        <a:lstStyle/>
        <a:p>
          <a:endParaRPr lang="da-DK"/>
        </a:p>
      </dgm:t>
    </dgm:pt>
  </dgm:ptLst>
  <dgm:cxnLst>
    <dgm:cxn modelId="{7B1F4C43-6E47-4308-937A-8976372E4292}" type="presOf" srcId="{3A55182D-BC90-4D51-8EE0-46DAFB4141CF}" destId="{3BE85964-A2CA-4F8E-AE15-51720A59C601}" srcOrd="0" destOrd="0" presId="urn:microsoft.com/office/officeart/2005/8/layout/gear1"/>
    <dgm:cxn modelId="{E1324D7B-241C-4CAA-A28E-4E21B594E06F}" type="presOf" srcId="{B86E3CB0-49CC-49BF-94D6-C2D0555A9DAC}" destId="{0623014F-4065-4EBC-B4C3-D452569EEB00}" srcOrd="0" destOrd="0" presId="urn:microsoft.com/office/officeart/2005/8/layout/gear1"/>
    <dgm:cxn modelId="{155AF75A-6706-4BC0-88C3-103AF6BA29D8}" type="presOf" srcId="{DC34AD58-1B28-499A-9903-F53544637BAA}" destId="{70810B28-219A-40F7-AA64-A9111ABDC767}" srcOrd="0" destOrd="0" presId="urn:microsoft.com/office/officeart/2005/8/layout/gear1"/>
    <dgm:cxn modelId="{B3C7674A-5700-4972-83C9-786E0F55D71B}" type="presOf" srcId="{3A55182D-BC90-4D51-8EE0-46DAFB4141CF}" destId="{E28A1D04-04C7-4338-8643-D2F2E6BD6813}" srcOrd="2" destOrd="0" presId="urn:microsoft.com/office/officeart/2005/8/layout/gear1"/>
    <dgm:cxn modelId="{81429F93-5847-453F-A681-8370CAC8CE95}" type="presOf" srcId="{E259C99F-1508-4933-872B-149E1BCDCF71}" destId="{82E44C3B-69C0-4303-831E-7078F889E16D}" srcOrd="1" destOrd="0" presId="urn:microsoft.com/office/officeart/2005/8/layout/gear1"/>
    <dgm:cxn modelId="{E30A47F9-8971-47BF-AD3F-EE308375ABB4}" type="presOf" srcId="{093177BD-957D-4EB0-A157-BCFEFBB04248}" destId="{F6ED4AFC-59F3-4FD2-84FB-1F32A883CD28}" srcOrd="0" destOrd="0" presId="urn:microsoft.com/office/officeart/2005/8/layout/gear1"/>
    <dgm:cxn modelId="{ED6EA31E-F254-4D20-A359-6F6EE770A776}" type="presOf" srcId="{D888F718-BFA0-4F01-872A-1420B34FF9CB}" destId="{9D49C606-A396-4256-A4A6-3ED567F1E649}" srcOrd="1" destOrd="0" presId="urn:microsoft.com/office/officeart/2005/8/layout/gear1"/>
    <dgm:cxn modelId="{3E8AD1CF-F78E-403F-9B33-3630A4A0EC4B}" type="presOf" srcId="{779A1EE6-44BE-417A-8F1A-1E94ADF2AC84}" destId="{5181A3EC-FA24-47B3-BCF1-CD4E53792C77}" srcOrd="0" destOrd="0" presId="urn:microsoft.com/office/officeart/2005/8/layout/gear1"/>
    <dgm:cxn modelId="{97D66232-E7E6-4491-A94F-2B9866B69F62}" type="presOf" srcId="{D888F718-BFA0-4F01-872A-1420B34FF9CB}" destId="{CBDE0D75-0F5D-49EA-A211-748CDCDA49A2}" srcOrd="2" destOrd="0" presId="urn:microsoft.com/office/officeart/2005/8/layout/gear1"/>
    <dgm:cxn modelId="{BA85BFF2-02C5-4BC5-A312-459239ECF132}" type="presOf" srcId="{3A55182D-BC90-4D51-8EE0-46DAFB4141CF}" destId="{B50D2106-2286-49AE-9E08-A068AB0DD06C}" srcOrd="1" destOrd="0" presId="urn:microsoft.com/office/officeart/2005/8/layout/gear1"/>
    <dgm:cxn modelId="{F9422137-C3D3-4253-859F-2DFC5154FC0F}" type="presOf" srcId="{D888F718-BFA0-4F01-872A-1420B34FF9CB}" destId="{B097BC9B-4A8F-47CD-B42B-F5C471710D25}" srcOrd="0" destOrd="0" presId="urn:microsoft.com/office/officeart/2005/8/layout/gear1"/>
    <dgm:cxn modelId="{53BB68EC-9D3F-41C9-8984-A6B594D5DC18}" type="presOf" srcId="{3A55182D-BC90-4D51-8EE0-46DAFB4141CF}" destId="{E818E442-C7FA-4643-A8B6-2EE47A6E58F6}" srcOrd="3" destOrd="0" presId="urn:microsoft.com/office/officeart/2005/8/layout/gear1"/>
    <dgm:cxn modelId="{80C20925-0EA1-4AA9-816D-97784970B16E}" type="presOf" srcId="{E259C99F-1508-4933-872B-149E1BCDCF71}" destId="{85DE544C-DB05-45AE-8DD6-F4C0E1D5B107}" srcOrd="0" destOrd="0" presId="urn:microsoft.com/office/officeart/2005/8/layout/gear1"/>
    <dgm:cxn modelId="{8C84232F-A0EB-4C58-8B98-6F4A1933F995}" srcId="{779A1EE6-44BE-417A-8F1A-1E94ADF2AC84}" destId="{D888F718-BFA0-4F01-872A-1420B34FF9CB}" srcOrd="1" destOrd="0" parTransId="{F0C6F297-6654-4627-8E8B-EE5BE1EDE47B}" sibTransId="{093177BD-957D-4EB0-A157-BCFEFBB04248}"/>
    <dgm:cxn modelId="{85D0E8AA-3A25-460A-A3C1-8EDF97EC29BC}" srcId="{779A1EE6-44BE-417A-8F1A-1E94ADF2AC84}" destId="{3A55182D-BC90-4D51-8EE0-46DAFB4141CF}" srcOrd="2" destOrd="0" parTransId="{D792F9BA-0653-440B-9B2C-1F3C011B3717}" sibTransId="{B86E3CB0-49CC-49BF-94D6-C2D0555A9DAC}"/>
    <dgm:cxn modelId="{8069AA7B-E1B8-45C2-9C9A-830CC61DE6F6}" type="presOf" srcId="{E259C99F-1508-4933-872B-149E1BCDCF71}" destId="{72184653-177F-43B1-A454-1C83818D9B0D}" srcOrd="2" destOrd="0" presId="urn:microsoft.com/office/officeart/2005/8/layout/gear1"/>
    <dgm:cxn modelId="{CA9412C6-7EE6-4241-8FD4-00B8D896967F}" srcId="{779A1EE6-44BE-417A-8F1A-1E94ADF2AC84}" destId="{E259C99F-1508-4933-872B-149E1BCDCF71}" srcOrd="0" destOrd="0" parTransId="{FEC2D30F-F5C6-4D68-BA9B-4B0FD6F193CE}" sibTransId="{DC34AD58-1B28-499A-9903-F53544637BAA}"/>
    <dgm:cxn modelId="{ADBD668D-CBF9-48F8-8CC0-2C3339DF06C8}" type="presParOf" srcId="{5181A3EC-FA24-47B3-BCF1-CD4E53792C77}" destId="{85DE544C-DB05-45AE-8DD6-F4C0E1D5B107}" srcOrd="0" destOrd="0" presId="urn:microsoft.com/office/officeart/2005/8/layout/gear1"/>
    <dgm:cxn modelId="{2F848E2C-A9E7-417B-AD44-726EFEAC73AB}" type="presParOf" srcId="{5181A3EC-FA24-47B3-BCF1-CD4E53792C77}" destId="{82E44C3B-69C0-4303-831E-7078F889E16D}" srcOrd="1" destOrd="0" presId="urn:microsoft.com/office/officeart/2005/8/layout/gear1"/>
    <dgm:cxn modelId="{D6D519B7-FEDB-4E23-A5F1-4ECB23D08F4A}" type="presParOf" srcId="{5181A3EC-FA24-47B3-BCF1-CD4E53792C77}" destId="{72184653-177F-43B1-A454-1C83818D9B0D}" srcOrd="2" destOrd="0" presId="urn:microsoft.com/office/officeart/2005/8/layout/gear1"/>
    <dgm:cxn modelId="{56043E22-E579-459B-A9D1-644D3DC4897F}" type="presParOf" srcId="{5181A3EC-FA24-47B3-BCF1-CD4E53792C77}" destId="{B097BC9B-4A8F-47CD-B42B-F5C471710D25}" srcOrd="3" destOrd="0" presId="urn:microsoft.com/office/officeart/2005/8/layout/gear1"/>
    <dgm:cxn modelId="{300C22DB-ABB6-4AA3-B00F-93F96253FC56}" type="presParOf" srcId="{5181A3EC-FA24-47B3-BCF1-CD4E53792C77}" destId="{9D49C606-A396-4256-A4A6-3ED567F1E649}" srcOrd="4" destOrd="0" presId="urn:microsoft.com/office/officeart/2005/8/layout/gear1"/>
    <dgm:cxn modelId="{802EDAA8-7EC9-4E63-B39D-6AD57A2C1909}" type="presParOf" srcId="{5181A3EC-FA24-47B3-BCF1-CD4E53792C77}" destId="{CBDE0D75-0F5D-49EA-A211-748CDCDA49A2}" srcOrd="5" destOrd="0" presId="urn:microsoft.com/office/officeart/2005/8/layout/gear1"/>
    <dgm:cxn modelId="{789CEC8D-A18A-45DB-ACE3-3851A7B267D8}" type="presParOf" srcId="{5181A3EC-FA24-47B3-BCF1-CD4E53792C77}" destId="{3BE85964-A2CA-4F8E-AE15-51720A59C601}" srcOrd="6" destOrd="0" presId="urn:microsoft.com/office/officeart/2005/8/layout/gear1"/>
    <dgm:cxn modelId="{FF7B5A13-74E2-4CCF-9231-474EEB234717}" type="presParOf" srcId="{5181A3EC-FA24-47B3-BCF1-CD4E53792C77}" destId="{B50D2106-2286-49AE-9E08-A068AB0DD06C}" srcOrd="7" destOrd="0" presId="urn:microsoft.com/office/officeart/2005/8/layout/gear1"/>
    <dgm:cxn modelId="{91CBC864-A18E-4D50-BDEF-35316E557EBB}" type="presParOf" srcId="{5181A3EC-FA24-47B3-BCF1-CD4E53792C77}" destId="{E28A1D04-04C7-4338-8643-D2F2E6BD6813}" srcOrd="8" destOrd="0" presId="urn:microsoft.com/office/officeart/2005/8/layout/gear1"/>
    <dgm:cxn modelId="{72E27EB0-83D8-46D1-AE97-DDBA7F204D02}" type="presParOf" srcId="{5181A3EC-FA24-47B3-BCF1-CD4E53792C77}" destId="{E818E442-C7FA-4643-A8B6-2EE47A6E58F6}" srcOrd="9" destOrd="0" presId="urn:microsoft.com/office/officeart/2005/8/layout/gear1"/>
    <dgm:cxn modelId="{01AADA8D-22D6-4BA2-91A5-922BED5698D3}" type="presParOf" srcId="{5181A3EC-FA24-47B3-BCF1-CD4E53792C77}" destId="{70810B28-219A-40F7-AA64-A9111ABDC767}" srcOrd="10" destOrd="0" presId="urn:microsoft.com/office/officeart/2005/8/layout/gear1"/>
    <dgm:cxn modelId="{6DA52604-5E19-4C14-BE98-24EF0FA66758}" type="presParOf" srcId="{5181A3EC-FA24-47B3-BCF1-CD4E53792C77}" destId="{F6ED4AFC-59F3-4FD2-84FB-1F32A883CD28}" srcOrd="11" destOrd="0" presId="urn:microsoft.com/office/officeart/2005/8/layout/gear1"/>
    <dgm:cxn modelId="{3B364DA3-C3E1-4792-A440-90EF6A22046E}" type="presParOf" srcId="{5181A3EC-FA24-47B3-BCF1-CD4E53792C77}" destId="{0623014F-4065-4EBC-B4C3-D452569EEB00}" srcOrd="12" destOrd="0" presId="urn:microsoft.com/office/officeart/2005/8/layout/gear1"/>
  </dgm:cxnLst>
  <dgm:bg>
    <a:effect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9D5AF4-7B36-4AB8-918B-9960DDEE833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da-DK"/>
        </a:p>
      </dgm:t>
    </dgm:pt>
    <dgm:pt modelId="{73D10270-DF36-41E5-87CE-7442303D6912}">
      <dgm:prSet phldrT="[Tekst]" custT="1"/>
      <dgm:spPr/>
      <dgm:t>
        <a:bodyPr/>
        <a:lstStyle/>
        <a:p>
          <a:r>
            <a:rPr lang="da-DK" sz="2000" dirty="0" smtClean="0"/>
            <a:t>Pædagogik</a:t>
          </a:r>
          <a:endParaRPr lang="da-DK" sz="2000" dirty="0"/>
        </a:p>
      </dgm:t>
    </dgm:pt>
    <dgm:pt modelId="{AED7741F-257E-496A-8CDC-6DF5B7915B8B}" type="parTrans" cxnId="{D615BFAC-DEC1-413D-B5B3-050D5EF837AB}">
      <dgm:prSet/>
      <dgm:spPr/>
      <dgm:t>
        <a:bodyPr/>
        <a:lstStyle/>
        <a:p>
          <a:endParaRPr lang="da-DK"/>
        </a:p>
      </dgm:t>
    </dgm:pt>
    <dgm:pt modelId="{776CFEC4-A810-4CF0-B7C9-AED6F3C18C87}" type="sibTrans" cxnId="{D615BFAC-DEC1-413D-B5B3-050D5EF837AB}">
      <dgm:prSet/>
      <dgm:spPr/>
      <dgm:t>
        <a:bodyPr/>
        <a:lstStyle/>
        <a:p>
          <a:endParaRPr lang="da-DK"/>
        </a:p>
      </dgm:t>
    </dgm:pt>
    <dgm:pt modelId="{5D18E64F-136A-4CDB-83C0-CEA0495A7D55}">
      <dgm:prSet phldrT="[Tekst]" custT="1"/>
      <dgm:spPr/>
      <dgm:t>
        <a:bodyPr/>
        <a:lstStyle/>
        <a:p>
          <a:r>
            <a:rPr lang="da-DK" sz="2000" dirty="0" smtClean="0"/>
            <a:t>Dialog</a:t>
          </a:r>
          <a:endParaRPr lang="da-DK" sz="2000" dirty="0"/>
        </a:p>
      </dgm:t>
    </dgm:pt>
    <dgm:pt modelId="{848AD21D-D1E2-4098-80C2-0E2D404E7365}" type="parTrans" cxnId="{61EE84DB-9D91-41CD-9D1B-3E6F96FEBD53}">
      <dgm:prSet/>
      <dgm:spPr/>
      <dgm:t>
        <a:bodyPr/>
        <a:lstStyle/>
        <a:p>
          <a:endParaRPr lang="da-DK"/>
        </a:p>
      </dgm:t>
    </dgm:pt>
    <dgm:pt modelId="{753B118D-9303-4EC7-8A8B-C7B6EA72F076}" type="sibTrans" cxnId="{61EE84DB-9D91-41CD-9D1B-3E6F96FEBD53}">
      <dgm:prSet/>
      <dgm:spPr/>
      <dgm:t>
        <a:bodyPr/>
        <a:lstStyle/>
        <a:p>
          <a:endParaRPr lang="da-DK"/>
        </a:p>
      </dgm:t>
    </dgm:pt>
    <dgm:pt modelId="{1A0537F1-F216-4CB7-AD06-9A3579640A22}">
      <dgm:prSet phldrT="[Tekst]" custT="1"/>
      <dgm:spPr/>
      <dgm:t>
        <a:bodyPr/>
        <a:lstStyle/>
        <a:p>
          <a:r>
            <a:rPr lang="da-DK" sz="2000" dirty="0" smtClean="0"/>
            <a:t>Valg</a:t>
          </a:r>
          <a:endParaRPr lang="da-DK" sz="2000" dirty="0"/>
        </a:p>
      </dgm:t>
    </dgm:pt>
    <dgm:pt modelId="{0C877901-8ECF-42EC-87C4-343489FF0D10}" type="parTrans" cxnId="{C56587A7-F7C3-4703-9890-2065B09ECC35}">
      <dgm:prSet/>
      <dgm:spPr/>
      <dgm:t>
        <a:bodyPr/>
        <a:lstStyle/>
        <a:p>
          <a:endParaRPr lang="da-DK"/>
        </a:p>
      </dgm:t>
    </dgm:pt>
    <dgm:pt modelId="{2DB55224-7B34-48F5-80E0-0BEA258D4AD1}" type="sibTrans" cxnId="{C56587A7-F7C3-4703-9890-2065B09ECC35}">
      <dgm:prSet/>
      <dgm:spPr/>
      <dgm:t>
        <a:bodyPr/>
        <a:lstStyle/>
        <a:p>
          <a:endParaRPr lang="da-DK"/>
        </a:p>
      </dgm:t>
    </dgm:pt>
    <dgm:pt modelId="{5CB19179-CA54-4A74-84D8-0D0D972857E5}">
      <dgm:prSet phldrT="[Tekst]" custT="1"/>
      <dgm:spPr/>
      <dgm:t>
        <a:bodyPr/>
        <a:lstStyle/>
        <a:p>
          <a:r>
            <a:rPr lang="da-DK" sz="2000" dirty="0" smtClean="0"/>
            <a:t>Humor</a:t>
          </a:r>
          <a:endParaRPr lang="da-DK" sz="2000" dirty="0"/>
        </a:p>
      </dgm:t>
    </dgm:pt>
    <dgm:pt modelId="{9B7C6C49-C34D-497B-A76F-E389A885E9BC}" type="parTrans" cxnId="{678DEB9C-B34F-423B-9494-3F4641E60DD5}">
      <dgm:prSet/>
      <dgm:spPr/>
      <dgm:t>
        <a:bodyPr/>
        <a:lstStyle/>
        <a:p>
          <a:endParaRPr lang="da-DK"/>
        </a:p>
      </dgm:t>
    </dgm:pt>
    <dgm:pt modelId="{C538336C-5879-4B25-B312-74B1C159C4F6}" type="sibTrans" cxnId="{678DEB9C-B34F-423B-9494-3F4641E60DD5}">
      <dgm:prSet/>
      <dgm:spPr/>
      <dgm:t>
        <a:bodyPr/>
        <a:lstStyle/>
        <a:p>
          <a:endParaRPr lang="da-DK"/>
        </a:p>
      </dgm:t>
    </dgm:pt>
    <dgm:pt modelId="{EFF72E54-3D49-4AA9-8A80-400631F23159}">
      <dgm:prSet phldrT="[Tekst]" custT="1"/>
      <dgm:spPr/>
      <dgm:t>
        <a:bodyPr/>
        <a:lstStyle/>
        <a:p>
          <a:r>
            <a:rPr lang="da-DK" sz="2000" dirty="0" smtClean="0"/>
            <a:t>Event</a:t>
          </a:r>
          <a:endParaRPr lang="da-DK" sz="2000" dirty="0"/>
        </a:p>
      </dgm:t>
    </dgm:pt>
    <dgm:pt modelId="{229F6CB9-440B-4906-BE24-FF835AAF84B6}" type="parTrans" cxnId="{46A861E4-C753-4A5F-B144-B1B21171D124}">
      <dgm:prSet/>
      <dgm:spPr/>
      <dgm:t>
        <a:bodyPr/>
        <a:lstStyle/>
        <a:p>
          <a:endParaRPr lang="da-DK"/>
        </a:p>
      </dgm:t>
    </dgm:pt>
    <dgm:pt modelId="{120B353B-2B3C-4BF6-8C22-075FB710610C}" type="sibTrans" cxnId="{46A861E4-C753-4A5F-B144-B1B21171D124}">
      <dgm:prSet/>
      <dgm:spPr/>
      <dgm:t>
        <a:bodyPr/>
        <a:lstStyle/>
        <a:p>
          <a:endParaRPr lang="da-DK"/>
        </a:p>
      </dgm:t>
    </dgm:pt>
    <dgm:pt modelId="{8E9D627B-2A6C-40DD-8DDA-C274A1F9AF35}" type="pres">
      <dgm:prSet presAssocID="{EA9D5AF4-7B36-4AB8-918B-9960DDEE8332}" presName="Name0" presStyleCnt="0">
        <dgm:presLayoutVars>
          <dgm:chMax val="1"/>
          <dgm:dir/>
          <dgm:animLvl val="ctr"/>
          <dgm:resizeHandles val="exact"/>
        </dgm:presLayoutVars>
      </dgm:prSet>
      <dgm:spPr/>
      <dgm:t>
        <a:bodyPr/>
        <a:lstStyle/>
        <a:p>
          <a:endParaRPr lang="da-DK"/>
        </a:p>
      </dgm:t>
    </dgm:pt>
    <dgm:pt modelId="{C1D8134B-8CB0-4AC0-83DC-C846776BAB50}" type="pres">
      <dgm:prSet presAssocID="{73D10270-DF36-41E5-87CE-7442303D6912}" presName="centerShape" presStyleLbl="node0" presStyleIdx="0" presStyleCnt="1" custScaleX="134735" custScaleY="143983"/>
      <dgm:spPr/>
      <dgm:t>
        <a:bodyPr/>
        <a:lstStyle/>
        <a:p>
          <a:endParaRPr lang="da-DK"/>
        </a:p>
      </dgm:t>
    </dgm:pt>
    <dgm:pt modelId="{0AD9215F-69EF-43AB-841C-8DC8EA51275D}" type="pres">
      <dgm:prSet presAssocID="{5D18E64F-136A-4CDB-83C0-CEA0495A7D55}" presName="node" presStyleLbl="node1" presStyleIdx="0" presStyleCnt="4" custScaleX="125751" custScaleY="135001" custRadScaleRad="98439" custRadScaleInc="6516">
        <dgm:presLayoutVars>
          <dgm:bulletEnabled val="1"/>
        </dgm:presLayoutVars>
      </dgm:prSet>
      <dgm:spPr/>
      <dgm:t>
        <a:bodyPr/>
        <a:lstStyle/>
        <a:p>
          <a:endParaRPr lang="da-DK"/>
        </a:p>
      </dgm:t>
    </dgm:pt>
    <dgm:pt modelId="{2C912E3F-B2A2-43E4-8D27-D1F82A894E3C}" type="pres">
      <dgm:prSet presAssocID="{5D18E64F-136A-4CDB-83C0-CEA0495A7D55}" presName="dummy" presStyleCnt="0"/>
      <dgm:spPr/>
    </dgm:pt>
    <dgm:pt modelId="{41B15B37-EC11-4CD2-8CF5-8DDD76199B26}" type="pres">
      <dgm:prSet presAssocID="{753B118D-9303-4EC7-8A8B-C7B6EA72F076}" presName="sibTrans" presStyleLbl="sibTrans2D1" presStyleIdx="0" presStyleCnt="4"/>
      <dgm:spPr/>
      <dgm:t>
        <a:bodyPr/>
        <a:lstStyle/>
        <a:p>
          <a:endParaRPr lang="da-DK"/>
        </a:p>
      </dgm:t>
    </dgm:pt>
    <dgm:pt modelId="{1CB4DFA5-C08D-40A0-B867-BA735C1E8F31}" type="pres">
      <dgm:prSet presAssocID="{1A0537F1-F216-4CB7-AD06-9A3579640A22}" presName="node" presStyleLbl="node1" presStyleIdx="1" presStyleCnt="4" custScaleX="125751" custScaleY="135001">
        <dgm:presLayoutVars>
          <dgm:bulletEnabled val="1"/>
        </dgm:presLayoutVars>
      </dgm:prSet>
      <dgm:spPr/>
      <dgm:t>
        <a:bodyPr/>
        <a:lstStyle/>
        <a:p>
          <a:endParaRPr lang="da-DK"/>
        </a:p>
      </dgm:t>
    </dgm:pt>
    <dgm:pt modelId="{73A40829-F5D7-4E0A-97D0-5A9AE95A9FE1}" type="pres">
      <dgm:prSet presAssocID="{1A0537F1-F216-4CB7-AD06-9A3579640A22}" presName="dummy" presStyleCnt="0"/>
      <dgm:spPr/>
    </dgm:pt>
    <dgm:pt modelId="{50519613-652B-4591-BB6F-AF0BB1C82801}" type="pres">
      <dgm:prSet presAssocID="{2DB55224-7B34-48F5-80E0-0BEA258D4AD1}" presName="sibTrans" presStyleLbl="sibTrans2D1" presStyleIdx="1" presStyleCnt="4"/>
      <dgm:spPr/>
      <dgm:t>
        <a:bodyPr/>
        <a:lstStyle/>
        <a:p>
          <a:endParaRPr lang="da-DK"/>
        </a:p>
      </dgm:t>
    </dgm:pt>
    <dgm:pt modelId="{E47F2092-C436-4C6A-BCC0-1C1C4567810A}" type="pres">
      <dgm:prSet presAssocID="{5CB19179-CA54-4A74-84D8-0D0D972857E5}" presName="node" presStyleLbl="node1" presStyleIdx="2" presStyleCnt="4" custScaleX="125751" custScaleY="135001">
        <dgm:presLayoutVars>
          <dgm:bulletEnabled val="1"/>
        </dgm:presLayoutVars>
      </dgm:prSet>
      <dgm:spPr/>
      <dgm:t>
        <a:bodyPr/>
        <a:lstStyle/>
        <a:p>
          <a:endParaRPr lang="da-DK"/>
        </a:p>
      </dgm:t>
    </dgm:pt>
    <dgm:pt modelId="{6B78345B-7840-4254-91CA-97167F7FA510}" type="pres">
      <dgm:prSet presAssocID="{5CB19179-CA54-4A74-84D8-0D0D972857E5}" presName="dummy" presStyleCnt="0"/>
      <dgm:spPr/>
    </dgm:pt>
    <dgm:pt modelId="{3FB3065A-E9AA-423C-AC69-4253FCF9FA13}" type="pres">
      <dgm:prSet presAssocID="{C538336C-5879-4B25-B312-74B1C159C4F6}" presName="sibTrans" presStyleLbl="sibTrans2D1" presStyleIdx="2" presStyleCnt="4"/>
      <dgm:spPr/>
      <dgm:t>
        <a:bodyPr/>
        <a:lstStyle/>
        <a:p>
          <a:endParaRPr lang="da-DK"/>
        </a:p>
      </dgm:t>
    </dgm:pt>
    <dgm:pt modelId="{2DE57343-14FA-4660-985B-DD265F329F2A}" type="pres">
      <dgm:prSet presAssocID="{EFF72E54-3D49-4AA9-8A80-400631F23159}" presName="node" presStyleLbl="node1" presStyleIdx="3" presStyleCnt="4" custScaleX="125751" custScaleY="135001">
        <dgm:presLayoutVars>
          <dgm:bulletEnabled val="1"/>
        </dgm:presLayoutVars>
      </dgm:prSet>
      <dgm:spPr/>
      <dgm:t>
        <a:bodyPr/>
        <a:lstStyle/>
        <a:p>
          <a:endParaRPr lang="da-DK"/>
        </a:p>
      </dgm:t>
    </dgm:pt>
    <dgm:pt modelId="{A53B26EC-8EA4-4950-84A6-65C80CF11D6D}" type="pres">
      <dgm:prSet presAssocID="{EFF72E54-3D49-4AA9-8A80-400631F23159}" presName="dummy" presStyleCnt="0"/>
      <dgm:spPr/>
    </dgm:pt>
    <dgm:pt modelId="{EBDF2D6D-C044-476E-93FA-46DEE8A7B73F}" type="pres">
      <dgm:prSet presAssocID="{120B353B-2B3C-4BF6-8C22-075FB710610C}" presName="sibTrans" presStyleLbl="sibTrans2D1" presStyleIdx="3" presStyleCnt="4"/>
      <dgm:spPr/>
      <dgm:t>
        <a:bodyPr/>
        <a:lstStyle/>
        <a:p>
          <a:endParaRPr lang="da-DK"/>
        </a:p>
      </dgm:t>
    </dgm:pt>
  </dgm:ptLst>
  <dgm:cxnLst>
    <dgm:cxn modelId="{EAE43A59-FA11-4484-8EA5-93DB78628CB5}" type="presOf" srcId="{EA9D5AF4-7B36-4AB8-918B-9960DDEE8332}" destId="{8E9D627B-2A6C-40DD-8DDA-C274A1F9AF35}" srcOrd="0" destOrd="0" presId="urn:microsoft.com/office/officeart/2005/8/layout/radial6"/>
    <dgm:cxn modelId="{61EE84DB-9D91-41CD-9D1B-3E6F96FEBD53}" srcId="{73D10270-DF36-41E5-87CE-7442303D6912}" destId="{5D18E64F-136A-4CDB-83C0-CEA0495A7D55}" srcOrd="0" destOrd="0" parTransId="{848AD21D-D1E2-4098-80C2-0E2D404E7365}" sibTransId="{753B118D-9303-4EC7-8A8B-C7B6EA72F076}"/>
    <dgm:cxn modelId="{419C780C-3281-435C-AE0F-3B1CE180A68D}" type="presOf" srcId="{73D10270-DF36-41E5-87CE-7442303D6912}" destId="{C1D8134B-8CB0-4AC0-83DC-C846776BAB50}" srcOrd="0" destOrd="0" presId="urn:microsoft.com/office/officeart/2005/8/layout/radial6"/>
    <dgm:cxn modelId="{D615BFAC-DEC1-413D-B5B3-050D5EF837AB}" srcId="{EA9D5AF4-7B36-4AB8-918B-9960DDEE8332}" destId="{73D10270-DF36-41E5-87CE-7442303D6912}" srcOrd="0" destOrd="0" parTransId="{AED7741F-257E-496A-8CDC-6DF5B7915B8B}" sibTransId="{776CFEC4-A810-4CF0-B7C9-AED6F3C18C87}"/>
    <dgm:cxn modelId="{D8C73FA7-6A0D-4FD6-A1E5-9D74F0BA5F5C}" type="presOf" srcId="{753B118D-9303-4EC7-8A8B-C7B6EA72F076}" destId="{41B15B37-EC11-4CD2-8CF5-8DDD76199B26}" srcOrd="0" destOrd="0" presId="urn:microsoft.com/office/officeart/2005/8/layout/radial6"/>
    <dgm:cxn modelId="{C56587A7-F7C3-4703-9890-2065B09ECC35}" srcId="{73D10270-DF36-41E5-87CE-7442303D6912}" destId="{1A0537F1-F216-4CB7-AD06-9A3579640A22}" srcOrd="1" destOrd="0" parTransId="{0C877901-8ECF-42EC-87C4-343489FF0D10}" sibTransId="{2DB55224-7B34-48F5-80E0-0BEA258D4AD1}"/>
    <dgm:cxn modelId="{46A861E4-C753-4A5F-B144-B1B21171D124}" srcId="{73D10270-DF36-41E5-87CE-7442303D6912}" destId="{EFF72E54-3D49-4AA9-8A80-400631F23159}" srcOrd="3" destOrd="0" parTransId="{229F6CB9-440B-4906-BE24-FF835AAF84B6}" sibTransId="{120B353B-2B3C-4BF6-8C22-075FB710610C}"/>
    <dgm:cxn modelId="{A2F2A048-C8F6-4AE5-B4BD-7247EB24FE1C}" type="presOf" srcId="{2DB55224-7B34-48F5-80E0-0BEA258D4AD1}" destId="{50519613-652B-4591-BB6F-AF0BB1C82801}" srcOrd="0" destOrd="0" presId="urn:microsoft.com/office/officeart/2005/8/layout/radial6"/>
    <dgm:cxn modelId="{21DB986A-225E-4360-B608-4527AE20A2D5}" type="presOf" srcId="{120B353B-2B3C-4BF6-8C22-075FB710610C}" destId="{EBDF2D6D-C044-476E-93FA-46DEE8A7B73F}" srcOrd="0" destOrd="0" presId="urn:microsoft.com/office/officeart/2005/8/layout/radial6"/>
    <dgm:cxn modelId="{678DEB9C-B34F-423B-9494-3F4641E60DD5}" srcId="{73D10270-DF36-41E5-87CE-7442303D6912}" destId="{5CB19179-CA54-4A74-84D8-0D0D972857E5}" srcOrd="2" destOrd="0" parTransId="{9B7C6C49-C34D-497B-A76F-E389A885E9BC}" sibTransId="{C538336C-5879-4B25-B312-74B1C159C4F6}"/>
    <dgm:cxn modelId="{07707B62-9957-4464-B4B2-A099E31F4226}" type="presOf" srcId="{1A0537F1-F216-4CB7-AD06-9A3579640A22}" destId="{1CB4DFA5-C08D-40A0-B867-BA735C1E8F31}" srcOrd="0" destOrd="0" presId="urn:microsoft.com/office/officeart/2005/8/layout/radial6"/>
    <dgm:cxn modelId="{1661EA77-CB48-4447-B573-7DCE7DEBC169}" type="presOf" srcId="{EFF72E54-3D49-4AA9-8A80-400631F23159}" destId="{2DE57343-14FA-4660-985B-DD265F329F2A}" srcOrd="0" destOrd="0" presId="urn:microsoft.com/office/officeart/2005/8/layout/radial6"/>
    <dgm:cxn modelId="{C8C07BFE-D68C-4232-859C-5A2C0C340BD5}" type="presOf" srcId="{5D18E64F-136A-4CDB-83C0-CEA0495A7D55}" destId="{0AD9215F-69EF-43AB-841C-8DC8EA51275D}" srcOrd="0" destOrd="0" presId="urn:microsoft.com/office/officeart/2005/8/layout/radial6"/>
    <dgm:cxn modelId="{BDCD1885-BC6E-4AA8-8167-5655AA6FD24B}" type="presOf" srcId="{C538336C-5879-4B25-B312-74B1C159C4F6}" destId="{3FB3065A-E9AA-423C-AC69-4253FCF9FA13}" srcOrd="0" destOrd="0" presId="urn:microsoft.com/office/officeart/2005/8/layout/radial6"/>
    <dgm:cxn modelId="{0929DC2B-22D0-495A-B46D-65BB4847D5A0}" type="presOf" srcId="{5CB19179-CA54-4A74-84D8-0D0D972857E5}" destId="{E47F2092-C436-4C6A-BCC0-1C1C4567810A}" srcOrd="0" destOrd="0" presId="urn:microsoft.com/office/officeart/2005/8/layout/radial6"/>
    <dgm:cxn modelId="{8D374F0A-EDC6-47B5-9DC1-5AC0F817DD23}" type="presParOf" srcId="{8E9D627B-2A6C-40DD-8DDA-C274A1F9AF35}" destId="{C1D8134B-8CB0-4AC0-83DC-C846776BAB50}" srcOrd="0" destOrd="0" presId="urn:microsoft.com/office/officeart/2005/8/layout/radial6"/>
    <dgm:cxn modelId="{41707BD8-F64D-4ED6-AC33-093BA8BFC540}" type="presParOf" srcId="{8E9D627B-2A6C-40DD-8DDA-C274A1F9AF35}" destId="{0AD9215F-69EF-43AB-841C-8DC8EA51275D}" srcOrd="1" destOrd="0" presId="urn:microsoft.com/office/officeart/2005/8/layout/radial6"/>
    <dgm:cxn modelId="{442AB496-E0BD-46C8-9A1B-971B9AF975F4}" type="presParOf" srcId="{8E9D627B-2A6C-40DD-8DDA-C274A1F9AF35}" destId="{2C912E3F-B2A2-43E4-8D27-D1F82A894E3C}" srcOrd="2" destOrd="0" presId="urn:microsoft.com/office/officeart/2005/8/layout/radial6"/>
    <dgm:cxn modelId="{B8035A37-A110-4BC0-A857-EFD023BCA66B}" type="presParOf" srcId="{8E9D627B-2A6C-40DD-8DDA-C274A1F9AF35}" destId="{41B15B37-EC11-4CD2-8CF5-8DDD76199B26}" srcOrd="3" destOrd="0" presId="urn:microsoft.com/office/officeart/2005/8/layout/radial6"/>
    <dgm:cxn modelId="{05CAB4C7-A2DA-449D-B9DE-7F7A988973D7}" type="presParOf" srcId="{8E9D627B-2A6C-40DD-8DDA-C274A1F9AF35}" destId="{1CB4DFA5-C08D-40A0-B867-BA735C1E8F31}" srcOrd="4" destOrd="0" presId="urn:microsoft.com/office/officeart/2005/8/layout/radial6"/>
    <dgm:cxn modelId="{1F4ACA06-C2FD-492F-B3B9-471422609E24}" type="presParOf" srcId="{8E9D627B-2A6C-40DD-8DDA-C274A1F9AF35}" destId="{73A40829-F5D7-4E0A-97D0-5A9AE95A9FE1}" srcOrd="5" destOrd="0" presId="urn:microsoft.com/office/officeart/2005/8/layout/radial6"/>
    <dgm:cxn modelId="{1A01D373-06BD-458C-BB5B-68F3873341A9}" type="presParOf" srcId="{8E9D627B-2A6C-40DD-8DDA-C274A1F9AF35}" destId="{50519613-652B-4591-BB6F-AF0BB1C82801}" srcOrd="6" destOrd="0" presId="urn:microsoft.com/office/officeart/2005/8/layout/radial6"/>
    <dgm:cxn modelId="{FC12B9F5-60AD-4A24-8CDA-5C8CF1F6DE19}" type="presParOf" srcId="{8E9D627B-2A6C-40DD-8DDA-C274A1F9AF35}" destId="{E47F2092-C436-4C6A-BCC0-1C1C4567810A}" srcOrd="7" destOrd="0" presId="urn:microsoft.com/office/officeart/2005/8/layout/radial6"/>
    <dgm:cxn modelId="{0AA491C7-2EDA-4010-932D-1FB5DFDE6926}" type="presParOf" srcId="{8E9D627B-2A6C-40DD-8DDA-C274A1F9AF35}" destId="{6B78345B-7840-4254-91CA-97167F7FA510}" srcOrd="8" destOrd="0" presId="urn:microsoft.com/office/officeart/2005/8/layout/radial6"/>
    <dgm:cxn modelId="{84A05061-52A5-4210-9287-D1A15557E7E1}" type="presParOf" srcId="{8E9D627B-2A6C-40DD-8DDA-C274A1F9AF35}" destId="{3FB3065A-E9AA-423C-AC69-4253FCF9FA13}" srcOrd="9" destOrd="0" presId="urn:microsoft.com/office/officeart/2005/8/layout/radial6"/>
    <dgm:cxn modelId="{990D026F-839E-4C81-9A69-73E053322C21}" type="presParOf" srcId="{8E9D627B-2A6C-40DD-8DDA-C274A1F9AF35}" destId="{2DE57343-14FA-4660-985B-DD265F329F2A}" srcOrd="10" destOrd="0" presId="urn:microsoft.com/office/officeart/2005/8/layout/radial6"/>
    <dgm:cxn modelId="{1AC4D723-A347-46D2-A5CA-A26D3FC7175A}" type="presParOf" srcId="{8E9D627B-2A6C-40DD-8DDA-C274A1F9AF35}" destId="{A53B26EC-8EA4-4950-84A6-65C80CF11D6D}" srcOrd="11" destOrd="0" presId="urn:microsoft.com/office/officeart/2005/8/layout/radial6"/>
    <dgm:cxn modelId="{5D8DDA37-9EEA-4749-AB5A-CE9787D1E5AF}" type="presParOf" srcId="{8E9D627B-2A6C-40DD-8DDA-C274A1F9AF35}" destId="{EBDF2D6D-C044-476E-93FA-46DEE8A7B73F}"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4D8AA6-9D67-4B54-B33E-A2307CB99A73}"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da-DK"/>
        </a:p>
      </dgm:t>
    </dgm:pt>
    <dgm:pt modelId="{712219F2-7EAC-4375-8553-93749CC1C31D}">
      <dgm:prSet phldrT="[Tekst]"/>
      <dgm:spPr/>
      <dgm:t>
        <a:bodyPr/>
        <a:lstStyle/>
        <a:p>
          <a:r>
            <a:rPr lang="da-DK" dirty="0" smtClean="0"/>
            <a:t>Arbejdsmiljødag for ledere/ Arbejdsmiljø repræsentanter</a:t>
          </a:r>
        </a:p>
        <a:p>
          <a:r>
            <a:rPr lang="da-DK" dirty="0" smtClean="0"/>
            <a:t>Kursusdag ; Hygiejne  på arbejdspladsen for interesserede 2 gange årligt </a:t>
          </a:r>
        </a:p>
        <a:p>
          <a:r>
            <a:rPr lang="da-DK" dirty="0" smtClean="0"/>
            <a:t>APV / Lokal handleplan  </a:t>
          </a:r>
          <a:endParaRPr lang="da-DK" dirty="0"/>
        </a:p>
      </dgm:t>
    </dgm:pt>
    <dgm:pt modelId="{905867C9-8246-42F3-88AA-11CFB35ED1AF}" type="parTrans" cxnId="{057DAA43-16FC-458E-AC1D-616BBCA18E56}">
      <dgm:prSet/>
      <dgm:spPr/>
      <dgm:t>
        <a:bodyPr/>
        <a:lstStyle/>
        <a:p>
          <a:endParaRPr lang="da-DK"/>
        </a:p>
      </dgm:t>
    </dgm:pt>
    <dgm:pt modelId="{783646A4-BF3E-4E0B-B692-8BFF76293E32}" type="sibTrans" cxnId="{057DAA43-16FC-458E-AC1D-616BBCA18E56}">
      <dgm:prSet/>
      <dgm:spPr/>
      <dgm:t>
        <a:bodyPr/>
        <a:lstStyle/>
        <a:p>
          <a:endParaRPr lang="da-DK"/>
        </a:p>
      </dgm:t>
    </dgm:pt>
    <dgm:pt modelId="{5536525A-A358-4521-A04D-39DAC90847EB}">
      <dgm:prSet phldrT="[Tekst]"/>
      <dgm:spPr/>
      <dgm:t>
        <a:bodyPr/>
        <a:lstStyle/>
        <a:p>
          <a:r>
            <a:rPr lang="da-DK" dirty="0" smtClean="0"/>
            <a:t>Event for borgere</a:t>
          </a:r>
        </a:p>
        <a:p>
          <a:r>
            <a:rPr lang="da-DK" dirty="0" smtClean="0"/>
            <a:t>Event for ansatte (fiberklud, film)</a:t>
          </a:r>
          <a:endParaRPr lang="da-DK" dirty="0"/>
        </a:p>
      </dgm:t>
    </dgm:pt>
    <dgm:pt modelId="{D6AA67E4-3A51-458F-AE65-EE30BDBA1D23}" type="parTrans" cxnId="{0B26F770-F8F1-48ED-8AC4-5328F2976C56}">
      <dgm:prSet/>
      <dgm:spPr/>
      <dgm:t>
        <a:bodyPr/>
        <a:lstStyle/>
        <a:p>
          <a:endParaRPr lang="da-DK"/>
        </a:p>
      </dgm:t>
    </dgm:pt>
    <dgm:pt modelId="{93532415-4454-44EA-A691-6A76F2F36F0D}" type="sibTrans" cxnId="{0B26F770-F8F1-48ED-8AC4-5328F2976C56}">
      <dgm:prSet/>
      <dgm:spPr/>
      <dgm:t>
        <a:bodyPr/>
        <a:lstStyle/>
        <a:p>
          <a:endParaRPr lang="da-DK"/>
        </a:p>
      </dgm:t>
    </dgm:pt>
    <dgm:pt modelId="{3E560328-CD19-47B8-80F6-328F285A8255}">
      <dgm:prSet phldrT="[Tekst]"/>
      <dgm:spPr/>
      <dgm:t>
        <a:bodyPr/>
        <a:lstStyle/>
        <a:p>
          <a:r>
            <a:rPr lang="da-DK" dirty="0" smtClean="0"/>
            <a:t>Intro til nyansatte (e </a:t>
          </a:r>
          <a:r>
            <a:rPr lang="da-DK" dirty="0" err="1" smtClean="0"/>
            <a:t>leaning</a:t>
          </a:r>
          <a:r>
            <a:rPr lang="da-DK" dirty="0" smtClean="0"/>
            <a:t> hvor hygiejne indgår som element) </a:t>
          </a:r>
          <a:endParaRPr lang="da-DK" dirty="0"/>
        </a:p>
      </dgm:t>
    </dgm:pt>
    <dgm:pt modelId="{1A19D5C4-F1F9-420D-8736-48A52932C3F0}" type="parTrans" cxnId="{FC452DB2-3408-4E02-B5EE-2CCD8BBE0C63}">
      <dgm:prSet/>
      <dgm:spPr/>
      <dgm:t>
        <a:bodyPr/>
        <a:lstStyle/>
        <a:p>
          <a:endParaRPr lang="da-DK"/>
        </a:p>
      </dgm:t>
    </dgm:pt>
    <dgm:pt modelId="{37CB3F2E-E410-4394-B2FE-5EB5FEC67601}" type="sibTrans" cxnId="{FC452DB2-3408-4E02-B5EE-2CCD8BBE0C63}">
      <dgm:prSet/>
      <dgm:spPr/>
      <dgm:t>
        <a:bodyPr/>
        <a:lstStyle/>
        <a:p>
          <a:endParaRPr lang="da-DK"/>
        </a:p>
      </dgm:t>
    </dgm:pt>
    <dgm:pt modelId="{EECAC338-4477-4BDE-AC4D-0C5D36A683B9}" type="pres">
      <dgm:prSet presAssocID="{804D8AA6-9D67-4B54-B33E-A2307CB99A73}" presName="linear" presStyleCnt="0">
        <dgm:presLayoutVars>
          <dgm:dir/>
          <dgm:resizeHandles val="exact"/>
        </dgm:presLayoutVars>
      </dgm:prSet>
      <dgm:spPr/>
      <dgm:t>
        <a:bodyPr/>
        <a:lstStyle/>
        <a:p>
          <a:endParaRPr lang="da-DK"/>
        </a:p>
      </dgm:t>
    </dgm:pt>
    <dgm:pt modelId="{1E7B813F-AEE5-432F-85C3-D2F93495C622}" type="pres">
      <dgm:prSet presAssocID="{712219F2-7EAC-4375-8553-93749CC1C31D}" presName="comp" presStyleCnt="0"/>
      <dgm:spPr/>
    </dgm:pt>
    <dgm:pt modelId="{BA1ECA62-5B02-4498-953F-D31C65CC5045}" type="pres">
      <dgm:prSet presAssocID="{712219F2-7EAC-4375-8553-93749CC1C31D}" presName="box" presStyleLbl="node1" presStyleIdx="0" presStyleCnt="3"/>
      <dgm:spPr/>
      <dgm:t>
        <a:bodyPr/>
        <a:lstStyle/>
        <a:p>
          <a:endParaRPr lang="da-DK"/>
        </a:p>
      </dgm:t>
    </dgm:pt>
    <dgm:pt modelId="{AD2B003E-0AE2-48D9-87EA-7B396E1240F9}" type="pres">
      <dgm:prSet presAssocID="{712219F2-7EAC-4375-8553-93749CC1C31D}"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5000" b="-5000"/>
          </a:stretch>
        </a:blipFill>
      </dgm:spPr>
    </dgm:pt>
    <dgm:pt modelId="{1DA88694-DF52-4B43-83ED-39834E4EDE5B}" type="pres">
      <dgm:prSet presAssocID="{712219F2-7EAC-4375-8553-93749CC1C31D}" presName="text" presStyleLbl="node1" presStyleIdx="0" presStyleCnt="3">
        <dgm:presLayoutVars>
          <dgm:bulletEnabled val="1"/>
        </dgm:presLayoutVars>
      </dgm:prSet>
      <dgm:spPr/>
      <dgm:t>
        <a:bodyPr/>
        <a:lstStyle/>
        <a:p>
          <a:endParaRPr lang="da-DK"/>
        </a:p>
      </dgm:t>
    </dgm:pt>
    <dgm:pt modelId="{15233A3F-436D-4595-81DB-DAAFF3F69319}" type="pres">
      <dgm:prSet presAssocID="{783646A4-BF3E-4E0B-B692-8BFF76293E32}" presName="spacer" presStyleCnt="0"/>
      <dgm:spPr/>
    </dgm:pt>
    <dgm:pt modelId="{D7071786-AE45-431A-A65A-3B7BA9B14826}" type="pres">
      <dgm:prSet presAssocID="{5536525A-A358-4521-A04D-39DAC90847EB}" presName="comp" presStyleCnt="0"/>
      <dgm:spPr/>
    </dgm:pt>
    <dgm:pt modelId="{DFD1801C-5B74-4B13-AB48-5AA432E67597}" type="pres">
      <dgm:prSet presAssocID="{5536525A-A358-4521-A04D-39DAC90847EB}" presName="box" presStyleLbl="node1" presStyleIdx="1" presStyleCnt="3"/>
      <dgm:spPr/>
      <dgm:t>
        <a:bodyPr/>
        <a:lstStyle/>
        <a:p>
          <a:endParaRPr lang="da-DK"/>
        </a:p>
      </dgm:t>
    </dgm:pt>
    <dgm:pt modelId="{7158296A-3DDE-476D-930B-0386C27722AC}" type="pres">
      <dgm:prSet presAssocID="{5536525A-A358-4521-A04D-39DAC90847EB}"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23000" b="-23000"/>
          </a:stretch>
        </a:blipFill>
      </dgm:spPr>
    </dgm:pt>
    <dgm:pt modelId="{6F40E53C-306E-470A-A2E1-06BF69231A4D}" type="pres">
      <dgm:prSet presAssocID="{5536525A-A358-4521-A04D-39DAC90847EB}" presName="text" presStyleLbl="node1" presStyleIdx="1" presStyleCnt="3">
        <dgm:presLayoutVars>
          <dgm:bulletEnabled val="1"/>
        </dgm:presLayoutVars>
      </dgm:prSet>
      <dgm:spPr/>
      <dgm:t>
        <a:bodyPr/>
        <a:lstStyle/>
        <a:p>
          <a:endParaRPr lang="da-DK"/>
        </a:p>
      </dgm:t>
    </dgm:pt>
    <dgm:pt modelId="{7C17B775-D068-4B6F-8DF3-921419C39278}" type="pres">
      <dgm:prSet presAssocID="{93532415-4454-44EA-A691-6A76F2F36F0D}" presName="spacer" presStyleCnt="0"/>
      <dgm:spPr/>
    </dgm:pt>
    <dgm:pt modelId="{3D0510C2-44D3-4626-8E50-ACF613EEF517}" type="pres">
      <dgm:prSet presAssocID="{3E560328-CD19-47B8-80F6-328F285A8255}" presName="comp" presStyleCnt="0"/>
      <dgm:spPr/>
    </dgm:pt>
    <dgm:pt modelId="{E0811D56-6F3F-4901-9C74-F2E015121892}" type="pres">
      <dgm:prSet presAssocID="{3E560328-CD19-47B8-80F6-328F285A8255}" presName="box" presStyleLbl="node1" presStyleIdx="2" presStyleCnt="3"/>
      <dgm:spPr/>
      <dgm:t>
        <a:bodyPr/>
        <a:lstStyle/>
        <a:p>
          <a:endParaRPr lang="da-DK"/>
        </a:p>
      </dgm:t>
    </dgm:pt>
    <dgm:pt modelId="{F8B0D0F9-D1BC-4D10-AF0F-ADED764C85F0}" type="pres">
      <dgm:prSet presAssocID="{3E560328-CD19-47B8-80F6-328F285A8255}" presName="img"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23000" b="-23000"/>
          </a:stretch>
        </a:blipFill>
      </dgm:spPr>
    </dgm:pt>
    <dgm:pt modelId="{F41332B2-1088-48D9-A7EC-C75DC5474C2F}" type="pres">
      <dgm:prSet presAssocID="{3E560328-CD19-47B8-80F6-328F285A8255}" presName="text" presStyleLbl="node1" presStyleIdx="2" presStyleCnt="3">
        <dgm:presLayoutVars>
          <dgm:bulletEnabled val="1"/>
        </dgm:presLayoutVars>
      </dgm:prSet>
      <dgm:spPr/>
      <dgm:t>
        <a:bodyPr/>
        <a:lstStyle/>
        <a:p>
          <a:endParaRPr lang="da-DK"/>
        </a:p>
      </dgm:t>
    </dgm:pt>
  </dgm:ptLst>
  <dgm:cxnLst>
    <dgm:cxn modelId="{1E06DE12-1703-44BA-8A63-B9A0A7BEEADD}" type="presOf" srcId="{712219F2-7EAC-4375-8553-93749CC1C31D}" destId="{BA1ECA62-5B02-4498-953F-D31C65CC5045}" srcOrd="0" destOrd="0" presId="urn:microsoft.com/office/officeart/2005/8/layout/vList4"/>
    <dgm:cxn modelId="{057DAA43-16FC-458E-AC1D-616BBCA18E56}" srcId="{804D8AA6-9D67-4B54-B33E-A2307CB99A73}" destId="{712219F2-7EAC-4375-8553-93749CC1C31D}" srcOrd="0" destOrd="0" parTransId="{905867C9-8246-42F3-88AA-11CFB35ED1AF}" sibTransId="{783646A4-BF3E-4E0B-B692-8BFF76293E32}"/>
    <dgm:cxn modelId="{FC452DB2-3408-4E02-B5EE-2CCD8BBE0C63}" srcId="{804D8AA6-9D67-4B54-B33E-A2307CB99A73}" destId="{3E560328-CD19-47B8-80F6-328F285A8255}" srcOrd="2" destOrd="0" parTransId="{1A19D5C4-F1F9-420D-8736-48A52932C3F0}" sibTransId="{37CB3F2E-E410-4394-B2FE-5EB5FEC67601}"/>
    <dgm:cxn modelId="{0B26F770-F8F1-48ED-8AC4-5328F2976C56}" srcId="{804D8AA6-9D67-4B54-B33E-A2307CB99A73}" destId="{5536525A-A358-4521-A04D-39DAC90847EB}" srcOrd="1" destOrd="0" parTransId="{D6AA67E4-3A51-458F-AE65-EE30BDBA1D23}" sibTransId="{93532415-4454-44EA-A691-6A76F2F36F0D}"/>
    <dgm:cxn modelId="{320888EE-796C-4A20-8447-AAA02DA5E5C7}" type="presOf" srcId="{3E560328-CD19-47B8-80F6-328F285A8255}" destId="{F41332B2-1088-48D9-A7EC-C75DC5474C2F}" srcOrd="1" destOrd="0" presId="urn:microsoft.com/office/officeart/2005/8/layout/vList4"/>
    <dgm:cxn modelId="{9B02912E-F541-4027-840A-1ACE51A9D0ED}" type="presOf" srcId="{712219F2-7EAC-4375-8553-93749CC1C31D}" destId="{1DA88694-DF52-4B43-83ED-39834E4EDE5B}" srcOrd="1" destOrd="0" presId="urn:microsoft.com/office/officeart/2005/8/layout/vList4"/>
    <dgm:cxn modelId="{6CDFBCA7-6E0B-4F7A-A4AC-913E64EC12E3}" type="presOf" srcId="{5536525A-A358-4521-A04D-39DAC90847EB}" destId="{6F40E53C-306E-470A-A2E1-06BF69231A4D}" srcOrd="1" destOrd="0" presId="urn:microsoft.com/office/officeart/2005/8/layout/vList4"/>
    <dgm:cxn modelId="{0FF628F1-07F1-4E29-A239-CB252825CC32}" type="presOf" srcId="{5536525A-A358-4521-A04D-39DAC90847EB}" destId="{DFD1801C-5B74-4B13-AB48-5AA432E67597}" srcOrd="0" destOrd="0" presId="urn:microsoft.com/office/officeart/2005/8/layout/vList4"/>
    <dgm:cxn modelId="{D8837895-0C16-48EB-9E8D-6F1ED8C133E4}" type="presOf" srcId="{804D8AA6-9D67-4B54-B33E-A2307CB99A73}" destId="{EECAC338-4477-4BDE-AC4D-0C5D36A683B9}" srcOrd="0" destOrd="0" presId="urn:microsoft.com/office/officeart/2005/8/layout/vList4"/>
    <dgm:cxn modelId="{E41AC485-9F38-4574-85FC-E6A1DBAC5676}" type="presOf" srcId="{3E560328-CD19-47B8-80F6-328F285A8255}" destId="{E0811D56-6F3F-4901-9C74-F2E015121892}" srcOrd="0" destOrd="0" presId="urn:microsoft.com/office/officeart/2005/8/layout/vList4"/>
    <dgm:cxn modelId="{5F449C5B-CC80-4EA5-93A5-FDE82314D5CA}" type="presParOf" srcId="{EECAC338-4477-4BDE-AC4D-0C5D36A683B9}" destId="{1E7B813F-AEE5-432F-85C3-D2F93495C622}" srcOrd="0" destOrd="0" presId="urn:microsoft.com/office/officeart/2005/8/layout/vList4"/>
    <dgm:cxn modelId="{963C4443-C20A-4560-8FF7-41B6BB788CA9}" type="presParOf" srcId="{1E7B813F-AEE5-432F-85C3-D2F93495C622}" destId="{BA1ECA62-5B02-4498-953F-D31C65CC5045}" srcOrd="0" destOrd="0" presId="urn:microsoft.com/office/officeart/2005/8/layout/vList4"/>
    <dgm:cxn modelId="{BD93FCE7-B649-413A-8115-1C029B1CFD62}" type="presParOf" srcId="{1E7B813F-AEE5-432F-85C3-D2F93495C622}" destId="{AD2B003E-0AE2-48D9-87EA-7B396E1240F9}" srcOrd="1" destOrd="0" presId="urn:microsoft.com/office/officeart/2005/8/layout/vList4"/>
    <dgm:cxn modelId="{41CD0B81-A0BB-44CB-892B-3E4D00E2B995}" type="presParOf" srcId="{1E7B813F-AEE5-432F-85C3-D2F93495C622}" destId="{1DA88694-DF52-4B43-83ED-39834E4EDE5B}" srcOrd="2" destOrd="0" presId="urn:microsoft.com/office/officeart/2005/8/layout/vList4"/>
    <dgm:cxn modelId="{B7CBA8F2-DFFE-4C29-802C-245FF48004E2}" type="presParOf" srcId="{EECAC338-4477-4BDE-AC4D-0C5D36A683B9}" destId="{15233A3F-436D-4595-81DB-DAAFF3F69319}" srcOrd="1" destOrd="0" presId="urn:microsoft.com/office/officeart/2005/8/layout/vList4"/>
    <dgm:cxn modelId="{13229F3F-235C-4F75-8BC9-58DC025BAE61}" type="presParOf" srcId="{EECAC338-4477-4BDE-AC4D-0C5D36A683B9}" destId="{D7071786-AE45-431A-A65A-3B7BA9B14826}" srcOrd="2" destOrd="0" presId="urn:microsoft.com/office/officeart/2005/8/layout/vList4"/>
    <dgm:cxn modelId="{29774EBD-3CD2-493B-AB2F-2F41729BEEE9}" type="presParOf" srcId="{D7071786-AE45-431A-A65A-3B7BA9B14826}" destId="{DFD1801C-5B74-4B13-AB48-5AA432E67597}" srcOrd="0" destOrd="0" presId="urn:microsoft.com/office/officeart/2005/8/layout/vList4"/>
    <dgm:cxn modelId="{6216AF9E-CAA2-476B-BF87-A4D3CAC7E9D5}" type="presParOf" srcId="{D7071786-AE45-431A-A65A-3B7BA9B14826}" destId="{7158296A-3DDE-476D-930B-0386C27722AC}" srcOrd="1" destOrd="0" presId="urn:microsoft.com/office/officeart/2005/8/layout/vList4"/>
    <dgm:cxn modelId="{742D6D1A-8234-4211-925F-5B5000588506}" type="presParOf" srcId="{D7071786-AE45-431A-A65A-3B7BA9B14826}" destId="{6F40E53C-306E-470A-A2E1-06BF69231A4D}" srcOrd="2" destOrd="0" presId="urn:microsoft.com/office/officeart/2005/8/layout/vList4"/>
    <dgm:cxn modelId="{6624744F-1B57-4D65-BE56-0E0474B1F502}" type="presParOf" srcId="{EECAC338-4477-4BDE-AC4D-0C5D36A683B9}" destId="{7C17B775-D068-4B6F-8DF3-921419C39278}" srcOrd="3" destOrd="0" presId="urn:microsoft.com/office/officeart/2005/8/layout/vList4"/>
    <dgm:cxn modelId="{04666BD9-5A16-4AEE-B33C-E62C7B2E1D93}" type="presParOf" srcId="{EECAC338-4477-4BDE-AC4D-0C5D36A683B9}" destId="{3D0510C2-44D3-4626-8E50-ACF613EEF517}" srcOrd="4" destOrd="0" presId="urn:microsoft.com/office/officeart/2005/8/layout/vList4"/>
    <dgm:cxn modelId="{12D4AAEE-F1D1-4A57-A095-EDD3A9E1CBDC}" type="presParOf" srcId="{3D0510C2-44D3-4626-8E50-ACF613EEF517}" destId="{E0811D56-6F3F-4901-9C74-F2E015121892}" srcOrd="0" destOrd="0" presId="urn:microsoft.com/office/officeart/2005/8/layout/vList4"/>
    <dgm:cxn modelId="{78AA31E1-F7A0-4277-A3EA-A5D9346612CD}" type="presParOf" srcId="{3D0510C2-44D3-4626-8E50-ACF613EEF517}" destId="{F8B0D0F9-D1BC-4D10-AF0F-ADED764C85F0}" srcOrd="1" destOrd="0" presId="urn:microsoft.com/office/officeart/2005/8/layout/vList4"/>
    <dgm:cxn modelId="{EDEB0DB2-93E4-44D1-B6CC-DACD719CC5E9}" type="presParOf" srcId="{3D0510C2-44D3-4626-8E50-ACF613EEF517}" destId="{F41332B2-1088-48D9-A7EC-C75DC5474C2F}"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DE544C-DB05-45AE-8DD6-F4C0E1D5B107}">
      <dsp:nvSpPr>
        <dsp:cNvPr id="0" name=""/>
        <dsp:cNvSpPr/>
      </dsp:nvSpPr>
      <dsp:spPr>
        <a:xfrm>
          <a:off x="3764358" y="2173879"/>
          <a:ext cx="3069733" cy="2895113"/>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a-DK" sz="1800" kern="1200" dirty="0" smtClean="0"/>
            <a:t>Hvad kan hygiejne bidrage  til for at du kan udføre din kerneopgave?</a:t>
          </a:r>
          <a:endParaRPr lang="da-DK" sz="1800" kern="1200" dirty="0"/>
        </a:p>
      </dsp:txBody>
      <dsp:txXfrm>
        <a:off x="4368460" y="2852045"/>
        <a:ext cx="1861529" cy="1488148"/>
      </dsp:txXfrm>
    </dsp:sp>
    <dsp:sp modelId="{B097BC9B-4A8F-47CD-B42B-F5C471710D25}">
      <dsp:nvSpPr>
        <dsp:cNvPr id="0" name=""/>
        <dsp:cNvSpPr/>
      </dsp:nvSpPr>
      <dsp:spPr>
        <a:xfrm>
          <a:off x="2207397" y="1543376"/>
          <a:ext cx="2232533" cy="210553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a-DK" sz="1800" kern="1200" dirty="0" smtClean="0"/>
            <a:t>Menings-givende </a:t>
          </a:r>
          <a:endParaRPr lang="da-DK" sz="1800" kern="1200" dirty="0"/>
        </a:p>
      </dsp:txBody>
      <dsp:txXfrm>
        <a:off x="2755933" y="2076655"/>
        <a:ext cx="1135461" cy="1038979"/>
      </dsp:txXfrm>
    </dsp:sp>
    <dsp:sp modelId="{3BE85964-A2CA-4F8E-AE15-51720A59C601}">
      <dsp:nvSpPr>
        <dsp:cNvPr id="0" name=""/>
        <dsp:cNvSpPr/>
      </dsp:nvSpPr>
      <dsp:spPr>
        <a:xfrm rot="20700000">
          <a:off x="3307490" y="187021"/>
          <a:ext cx="2232971" cy="2017452"/>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a-DK" sz="1800" kern="1200" dirty="0" smtClean="0"/>
            <a:t>MED systemet</a:t>
          </a:r>
          <a:endParaRPr lang="da-DK" sz="1800" kern="1200" dirty="0"/>
        </a:p>
      </dsp:txBody>
      <dsp:txXfrm rot="-20700000">
        <a:off x="3810030" y="616725"/>
        <a:ext cx="1227893" cy="1158045"/>
      </dsp:txXfrm>
    </dsp:sp>
    <dsp:sp modelId="{70810B28-219A-40F7-AA64-A9111ABDC767}">
      <dsp:nvSpPr>
        <dsp:cNvPr id="0" name=""/>
        <dsp:cNvSpPr/>
      </dsp:nvSpPr>
      <dsp:spPr>
        <a:xfrm>
          <a:off x="3721279" y="1825842"/>
          <a:ext cx="3520998" cy="3520998"/>
        </a:xfrm>
        <a:prstGeom prst="circularArrow">
          <a:avLst>
            <a:gd name="adj1" fmla="val 4688"/>
            <a:gd name="adj2" fmla="val 299029"/>
            <a:gd name="adj3" fmla="val 2532568"/>
            <a:gd name="adj4" fmla="val 1582638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ED4AFC-59F3-4FD2-84FB-1F32A883CD28}">
      <dsp:nvSpPr>
        <dsp:cNvPr id="0" name=""/>
        <dsp:cNvSpPr/>
      </dsp:nvSpPr>
      <dsp:spPr>
        <a:xfrm>
          <a:off x="1969084" y="1149747"/>
          <a:ext cx="2558225" cy="255822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23014F-4065-4EBC-B4C3-D452569EEB00}">
      <dsp:nvSpPr>
        <dsp:cNvPr id="0" name=""/>
        <dsp:cNvSpPr/>
      </dsp:nvSpPr>
      <dsp:spPr>
        <a:xfrm>
          <a:off x="2990500" y="-217135"/>
          <a:ext cx="2758282" cy="275828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DE544C-DB05-45AE-8DD6-F4C0E1D5B107}">
      <dsp:nvSpPr>
        <dsp:cNvPr id="0" name=""/>
        <dsp:cNvSpPr/>
      </dsp:nvSpPr>
      <dsp:spPr>
        <a:xfrm>
          <a:off x="3764358" y="2173879"/>
          <a:ext cx="3069733" cy="2895113"/>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a-DK" sz="1800" kern="1200" dirty="0" smtClean="0"/>
            <a:t>Hvad kan hygiejne bidrage  til for at du kan udføre din kerneopgave?</a:t>
          </a:r>
          <a:endParaRPr lang="da-DK" sz="1800" kern="1200" dirty="0"/>
        </a:p>
      </dsp:txBody>
      <dsp:txXfrm>
        <a:off x="4368460" y="2852045"/>
        <a:ext cx="1861529" cy="1488148"/>
      </dsp:txXfrm>
    </dsp:sp>
    <dsp:sp modelId="{B097BC9B-4A8F-47CD-B42B-F5C471710D25}">
      <dsp:nvSpPr>
        <dsp:cNvPr id="0" name=""/>
        <dsp:cNvSpPr/>
      </dsp:nvSpPr>
      <dsp:spPr>
        <a:xfrm>
          <a:off x="2207397" y="1543376"/>
          <a:ext cx="2232533" cy="210553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a-DK" sz="1800" kern="1200" dirty="0" smtClean="0"/>
            <a:t>Menings-givende </a:t>
          </a:r>
          <a:endParaRPr lang="da-DK" sz="1800" kern="1200" dirty="0"/>
        </a:p>
      </dsp:txBody>
      <dsp:txXfrm>
        <a:off x="2755933" y="2076655"/>
        <a:ext cx="1135461" cy="1038979"/>
      </dsp:txXfrm>
    </dsp:sp>
    <dsp:sp modelId="{3BE85964-A2CA-4F8E-AE15-51720A59C601}">
      <dsp:nvSpPr>
        <dsp:cNvPr id="0" name=""/>
        <dsp:cNvSpPr/>
      </dsp:nvSpPr>
      <dsp:spPr>
        <a:xfrm rot="20700000">
          <a:off x="3307490" y="187021"/>
          <a:ext cx="2232971" cy="2017452"/>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a-DK" sz="1800" kern="1200" dirty="0" smtClean="0"/>
            <a:t>MED systemet</a:t>
          </a:r>
          <a:endParaRPr lang="da-DK" sz="1800" kern="1200" dirty="0"/>
        </a:p>
      </dsp:txBody>
      <dsp:txXfrm rot="-20700000">
        <a:off x="3810030" y="616725"/>
        <a:ext cx="1227893" cy="1158045"/>
      </dsp:txXfrm>
    </dsp:sp>
    <dsp:sp modelId="{70810B28-219A-40F7-AA64-A9111ABDC767}">
      <dsp:nvSpPr>
        <dsp:cNvPr id="0" name=""/>
        <dsp:cNvSpPr/>
      </dsp:nvSpPr>
      <dsp:spPr>
        <a:xfrm>
          <a:off x="3721279" y="1825842"/>
          <a:ext cx="3520998" cy="3520998"/>
        </a:xfrm>
        <a:prstGeom prst="circularArrow">
          <a:avLst>
            <a:gd name="adj1" fmla="val 4688"/>
            <a:gd name="adj2" fmla="val 299029"/>
            <a:gd name="adj3" fmla="val 2532568"/>
            <a:gd name="adj4" fmla="val 1582638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ED4AFC-59F3-4FD2-84FB-1F32A883CD28}">
      <dsp:nvSpPr>
        <dsp:cNvPr id="0" name=""/>
        <dsp:cNvSpPr/>
      </dsp:nvSpPr>
      <dsp:spPr>
        <a:xfrm>
          <a:off x="1969084" y="1149747"/>
          <a:ext cx="2558225" cy="255822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23014F-4065-4EBC-B4C3-D452569EEB00}">
      <dsp:nvSpPr>
        <dsp:cNvPr id="0" name=""/>
        <dsp:cNvSpPr/>
      </dsp:nvSpPr>
      <dsp:spPr>
        <a:xfrm>
          <a:off x="2990500" y="-217135"/>
          <a:ext cx="2758282" cy="275828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F2D6D-C044-476E-93FA-46DEE8A7B73F}">
      <dsp:nvSpPr>
        <dsp:cNvPr id="0" name=""/>
        <dsp:cNvSpPr/>
      </dsp:nvSpPr>
      <dsp:spPr>
        <a:xfrm>
          <a:off x="2373451" y="548396"/>
          <a:ext cx="3482283" cy="3482283"/>
        </a:xfrm>
        <a:prstGeom prst="blockArc">
          <a:avLst>
            <a:gd name="adj1" fmla="val 10853682"/>
            <a:gd name="adj2" fmla="val 16315876"/>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FB3065A-E9AA-423C-AC69-4253FCF9FA13}">
      <dsp:nvSpPr>
        <dsp:cNvPr id="0" name=""/>
        <dsp:cNvSpPr/>
      </dsp:nvSpPr>
      <dsp:spPr>
        <a:xfrm>
          <a:off x="2373658" y="521839"/>
          <a:ext cx="3482283" cy="3482283"/>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519613-652B-4591-BB6F-AF0BB1C82801}">
      <dsp:nvSpPr>
        <dsp:cNvPr id="0" name=""/>
        <dsp:cNvSpPr/>
      </dsp:nvSpPr>
      <dsp:spPr>
        <a:xfrm>
          <a:off x="2373658" y="521839"/>
          <a:ext cx="3482283" cy="3482283"/>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B15B37-EC11-4CD2-8CF5-8DDD76199B26}">
      <dsp:nvSpPr>
        <dsp:cNvPr id="0" name=""/>
        <dsp:cNvSpPr/>
      </dsp:nvSpPr>
      <dsp:spPr>
        <a:xfrm>
          <a:off x="2373865" y="548410"/>
          <a:ext cx="3482283" cy="3482283"/>
        </a:xfrm>
        <a:prstGeom prst="blockArc">
          <a:avLst>
            <a:gd name="adj1" fmla="val 16315037"/>
            <a:gd name="adj2" fmla="val 2154629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D8134B-8CB0-4AC0-83DC-C846776BAB50}">
      <dsp:nvSpPr>
        <dsp:cNvPr id="0" name=""/>
        <dsp:cNvSpPr/>
      </dsp:nvSpPr>
      <dsp:spPr>
        <a:xfrm>
          <a:off x="3034679" y="1108723"/>
          <a:ext cx="2160240" cy="230851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a-DK" sz="2000" kern="1200" dirty="0" smtClean="0"/>
            <a:t>Pædagogik</a:t>
          </a:r>
          <a:endParaRPr lang="da-DK" sz="2000" kern="1200" dirty="0"/>
        </a:p>
      </dsp:txBody>
      <dsp:txXfrm>
        <a:off x="3351039" y="1446797"/>
        <a:ext cx="1527520" cy="1632367"/>
      </dsp:txXfrm>
    </dsp:sp>
    <dsp:sp modelId="{0AD9215F-69EF-43AB-841C-8DC8EA51275D}">
      <dsp:nvSpPr>
        <dsp:cNvPr id="0" name=""/>
        <dsp:cNvSpPr/>
      </dsp:nvSpPr>
      <dsp:spPr>
        <a:xfrm>
          <a:off x="3466239" y="-167810"/>
          <a:ext cx="1411338" cy="15151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a-DK" sz="2000" kern="1200" dirty="0" smtClean="0"/>
            <a:t>Dialog</a:t>
          </a:r>
          <a:endParaRPr lang="da-DK" sz="2000" kern="1200" dirty="0"/>
        </a:p>
      </dsp:txBody>
      <dsp:txXfrm>
        <a:off x="3672925" y="54079"/>
        <a:ext cx="997966" cy="1071375"/>
      </dsp:txXfrm>
    </dsp:sp>
    <dsp:sp modelId="{1CB4DFA5-C08D-40A0-B867-BA735C1E8F31}">
      <dsp:nvSpPr>
        <dsp:cNvPr id="0" name=""/>
        <dsp:cNvSpPr/>
      </dsp:nvSpPr>
      <dsp:spPr>
        <a:xfrm>
          <a:off x="5109868" y="1505404"/>
          <a:ext cx="1411338" cy="15151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a-DK" sz="2000" kern="1200" dirty="0" smtClean="0"/>
            <a:t>Valg</a:t>
          </a:r>
          <a:endParaRPr lang="da-DK" sz="2000" kern="1200" dirty="0"/>
        </a:p>
      </dsp:txBody>
      <dsp:txXfrm>
        <a:off x="5316554" y="1727293"/>
        <a:ext cx="997966" cy="1071375"/>
      </dsp:txXfrm>
    </dsp:sp>
    <dsp:sp modelId="{E47F2092-C436-4C6A-BCC0-1C1C4567810A}">
      <dsp:nvSpPr>
        <dsp:cNvPr id="0" name=""/>
        <dsp:cNvSpPr/>
      </dsp:nvSpPr>
      <dsp:spPr>
        <a:xfrm>
          <a:off x="3409130" y="3206142"/>
          <a:ext cx="1411338" cy="15151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a-DK" sz="2000" kern="1200" dirty="0" smtClean="0"/>
            <a:t>Humor</a:t>
          </a:r>
          <a:endParaRPr lang="da-DK" sz="2000" kern="1200" dirty="0"/>
        </a:p>
      </dsp:txBody>
      <dsp:txXfrm>
        <a:off x="3615816" y="3428031"/>
        <a:ext cx="997966" cy="1071375"/>
      </dsp:txXfrm>
    </dsp:sp>
    <dsp:sp modelId="{2DE57343-14FA-4660-985B-DD265F329F2A}">
      <dsp:nvSpPr>
        <dsp:cNvPr id="0" name=""/>
        <dsp:cNvSpPr/>
      </dsp:nvSpPr>
      <dsp:spPr>
        <a:xfrm>
          <a:off x="1708392" y="1505404"/>
          <a:ext cx="1411338" cy="15151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a-DK" sz="2000" kern="1200" dirty="0" smtClean="0"/>
            <a:t>Event</a:t>
          </a:r>
          <a:endParaRPr lang="da-DK" sz="2000" kern="1200" dirty="0"/>
        </a:p>
      </dsp:txBody>
      <dsp:txXfrm>
        <a:off x="1915078" y="1727293"/>
        <a:ext cx="997966" cy="1071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1ECA62-5B02-4498-953F-D31C65CC5045}">
      <dsp:nvSpPr>
        <dsp:cNvPr id="0" name=""/>
        <dsp:cNvSpPr/>
      </dsp:nvSpPr>
      <dsp:spPr>
        <a:xfrm>
          <a:off x="0" y="0"/>
          <a:ext cx="8229600" cy="1414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da-DK" sz="1700" kern="1200" dirty="0" smtClean="0"/>
            <a:t>Arbejdsmiljødag for ledere/ Arbejdsmiljø repræsentanter</a:t>
          </a:r>
        </a:p>
        <a:p>
          <a:pPr lvl="0" algn="l" defTabSz="755650">
            <a:lnSpc>
              <a:spcPct val="90000"/>
            </a:lnSpc>
            <a:spcBef>
              <a:spcPct val="0"/>
            </a:spcBef>
            <a:spcAft>
              <a:spcPct val="35000"/>
            </a:spcAft>
          </a:pPr>
          <a:r>
            <a:rPr lang="da-DK" sz="1700" kern="1200" dirty="0" smtClean="0"/>
            <a:t>Kursusdag ; Hygiejne  på arbejdspladsen for interesserede 2 gange årligt </a:t>
          </a:r>
        </a:p>
        <a:p>
          <a:pPr lvl="0" algn="l" defTabSz="755650">
            <a:lnSpc>
              <a:spcPct val="90000"/>
            </a:lnSpc>
            <a:spcBef>
              <a:spcPct val="0"/>
            </a:spcBef>
            <a:spcAft>
              <a:spcPct val="35000"/>
            </a:spcAft>
          </a:pPr>
          <a:r>
            <a:rPr lang="da-DK" sz="1700" kern="1200" dirty="0" smtClean="0"/>
            <a:t>APV / Lokal handleplan  </a:t>
          </a:r>
          <a:endParaRPr lang="da-DK" sz="1700" kern="1200" dirty="0"/>
        </a:p>
      </dsp:txBody>
      <dsp:txXfrm>
        <a:off x="1787356" y="0"/>
        <a:ext cx="6442243" cy="1414363"/>
      </dsp:txXfrm>
    </dsp:sp>
    <dsp:sp modelId="{AD2B003E-0AE2-48D9-87EA-7B396E1240F9}">
      <dsp:nvSpPr>
        <dsp:cNvPr id="0" name=""/>
        <dsp:cNvSpPr/>
      </dsp:nvSpPr>
      <dsp:spPr>
        <a:xfrm>
          <a:off x="141436" y="141436"/>
          <a:ext cx="1645920" cy="1131490"/>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5000" b="-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D1801C-5B74-4B13-AB48-5AA432E67597}">
      <dsp:nvSpPr>
        <dsp:cNvPr id="0" name=""/>
        <dsp:cNvSpPr/>
      </dsp:nvSpPr>
      <dsp:spPr>
        <a:xfrm>
          <a:off x="0" y="1555799"/>
          <a:ext cx="8229600" cy="1414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da-DK" sz="1700" kern="1200" dirty="0" smtClean="0"/>
            <a:t>Event for borgere</a:t>
          </a:r>
        </a:p>
        <a:p>
          <a:pPr lvl="0" algn="l" defTabSz="755650">
            <a:lnSpc>
              <a:spcPct val="90000"/>
            </a:lnSpc>
            <a:spcBef>
              <a:spcPct val="0"/>
            </a:spcBef>
            <a:spcAft>
              <a:spcPct val="35000"/>
            </a:spcAft>
          </a:pPr>
          <a:r>
            <a:rPr lang="da-DK" sz="1700" kern="1200" dirty="0" smtClean="0"/>
            <a:t>Event for ansatte (fiberklud, film)</a:t>
          </a:r>
          <a:endParaRPr lang="da-DK" sz="1700" kern="1200" dirty="0"/>
        </a:p>
      </dsp:txBody>
      <dsp:txXfrm>
        <a:off x="1787356" y="1555799"/>
        <a:ext cx="6442243" cy="1414363"/>
      </dsp:txXfrm>
    </dsp:sp>
    <dsp:sp modelId="{7158296A-3DDE-476D-930B-0386C27722AC}">
      <dsp:nvSpPr>
        <dsp:cNvPr id="0" name=""/>
        <dsp:cNvSpPr/>
      </dsp:nvSpPr>
      <dsp:spPr>
        <a:xfrm>
          <a:off x="141436" y="1697236"/>
          <a:ext cx="1645920" cy="1131490"/>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23000" b="-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811D56-6F3F-4901-9C74-F2E015121892}">
      <dsp:nvSpPr>
        <dsp:cNvPr id="0" name=""/>
        <dsp:cNvSpPr/>
      </dsp:nvSpPr>
      <dsp:spPr>
        <a:xfrm>
          <a:off x="0" y="3111599"/>
          <a:ext cx="8229600" cy="14143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da-DK" sz="1700" kern="1200" dirty="0" smtClean="0"/>
            <a:t>Intro til nyansatte (e </a:t>
          </a:r>
          <a:r>
            <a:rPr lang="da-DK" sz="1700" kern="1200" dirty="0" err="1" smtClean="0"/>
            <a:t>leaning</a:t>
          </a:r>
          <a:r>
            <a:rPr lang="da-DK" sz="1700" kern="1200" dirty="0" smtClean="0"/>
            <a:t> hvor hygiejne indgår som element) </a:t>
          </a:r>
          <a:endParaRPr lang="da-DK" sz="1700" kern="1200" dirty="0"/>
        </a:p>
      </dsp:txBody>
      <dsp:txXfrm>
        <a:off x="1787356" y="3111599"/>
        <a:ext cx="6442243" cy="1414363"/>
      </dsp:txXfrm>
    </dsp:sp>
    <dsp:sp modelId="{F8B0D0F9-D1BC-4D10-AF0F-ADED764C85F0}">
      <dsp:nvSpPr>
        <dsp:cNvPr id="0" name=""/>
        <dsp:cNvSpPr/>
      </dsp:nvSpPr>
      <dsp:spPr>
        <a:xfrm>
          <a:off x="141436" y="3253035"/>
          <a:ext cx="1645920" cy="1131490"/>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23000" b="-2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9F353-A07B-4B52-9B0C-47C31F07F9DE}" type="datetimeFigureOut">
              <a:rPr lang="da-DK" smtClean="0"/>
              <a:t>17-11-2016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71461C-B0AD-4D57-B2CC-22BE5B76011E}" type="slidenum">
              <a:rPr lang="da-DK" smtClean="0"/>
              <a:t>‹nr.›</a:t>
            </a:fld>
            <a:endParaRPr lang="da-DK"/>
          </a:p>
        </p:txBody>
      </p:sp>
    </p:spTree>
    <p:extLst>
      <p:ext uri="{BB962C8B-B14F-4D97-AF65-F5344CB8AC3E}">
        <p14:creationId xmlns:p14="http://schemas.microsoft.com/office/powerpoint/2010/main" val="893767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Hvad</a:t>
            </a:r>
            <a:r>
              <a:rPr lang="da-DK" baseline="0" dirty="0" smtClean="0"/>
              <a:t> er det vigtigste parameter som jeg ser for at vi i en organisation  kan få skabt hygiejne ind over en kerneopgave? At det giver mening ude lokalt og når jeg siger lokalt så er det </a:t>
            </a:r>
            <a:r>
              <a:rPr lang="da-DK" baseline="0" dirty="0" err="1" smtClean="0"/>
              <a:t>feks</a:t>
            </a:r>
            <a:r>
              <a:rPr lang="da-DK" baseline="0" dirty="0" smtClean="0"/>
              <a:t> den enkelte daginstitution, den enkelte sportshal mm.</a:t>
            </a:r>
          </a:p>
          <a:p>
            <a:endParaRPr lang="da-DK" baseline="0" dirty="0" smtClean="0"/>
          </a:p>
          <a:p>
            <a:r>
              <a:rPr lang="da-DK" baseline="0" dirty="0" smtClean="0"/>
              <a:t>Opbakning – lovgivningen, centralt fra og forandres ude lokalt </a:t>
            </a:r>
          </a:p>
          <a:p>
            <a:r>
              <a:rPr lang="da-DK" baseline="0" dirty="0" smtClean="0"/>
              <a:t>Humor ind over </a:t>
            </a:r>
          </a:p>
          <a:p>
            <a:endParaRPr lang="da-DK" baseline="0" dirty="0" smtClean="0"/>
          </a:p>
          <a:p>
            <a:r>
              <a:rPr lang="da-DK" baseline="0" dirty="0" smtClean="0"/>
              <a:t>Flere aktører der brænder for </a:t>
            </a:r>
            <a:r>
              <a:rPr lang="da-DK" baseline="0" dirty="0" smtClean="0"/>
              <a:t>budskabet (både ledere samt medarbejdere)</a:t>
            </a:r>
            <a:endParaRPr lang="da-DK" dirty="0"/>
          </a:p>
        </p:txBody>
      </p:sp>
      <p:sp>
        <p:nvSpPr>
          <p:cNvPr id="4" name="Pladsholder til diasnummer 3"/>
          <p:cNvSpPr>
            <a:spLocks noGrp="1"/>
          </p:cNvSpPr>
          <p:nvPr>
            <p:ph type="sldNum" sz="quarter" idx="10"/>
          </p:nvPr>
        </p:nvSpPr>
        <p:spPr/>
        <p:txBody>
          <a:bodyPr/>
          <a:lstStyle/>
          <a:p>
            <a:fld id="{B571461C-B0AD-4D57-B2CC-22BE5B76011E}" type="slidenum">
              <a:rPr lang="da-DK" smtClean="0"/>
              <a:t>1</a:t>
            </a:fld>
            <a:endParaRPr lang="da-DK"/>
          </a:p>
        </p:txBody>
      </p:sp>
    </p:spTree>
    <p:extLst>
      <p:ext uri="{BB962C8B-B14F-4D97-AF65-F5344CB8AC3E}">
        <p14:creationId xmlns:p14="http://schemas.microsoft.com/office/powerpoint/2010/main" val="83643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smtClean="0"/>
              <a:t>Hvor kommer jeg fra?</a:t>
            </a:r>
          </a:p>
          <a:p>
            <a:r>
              <a:rPr lang="da-DK" baseline="0" dirty="0" smtClean="0"/>
              <a:t>Når vi siger en kommune så drejer det sig om ca. 45.000 borgere, ca. 3100 medarbejdere (teknisk servicearbejdere, vej og park, pædagoger, lærere, akademiker, sygeplejersker, social og sundhedshjælper, musikskolen, bibliotek, svømmehal mange typer samarbejdspartnere, men har vi ens kerneområde? Ja vi er til for borgerne og vi skal sørge for at nedbringe sygefraværet så trivsel fremmes</a:t>
            </a:r>
          </a:p>
          <a:p>
            <a:r>
              <a:rPr lang="da-DK" baseline="0" dirty="0" smtClean="0"/>
              <a:t>Geografisk er vi spredt og der er cirka 25 km i diameter</a:t>
            </a:r>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B571461C-B0AD-4D57-B2CC-22BE5B76011E}" type="slidenum">
              <a:rPr lang="da-DK" smtClean="0"/>
              <a:t>2</a:t>
            </a:fld>
            <a:endParaRPr lang="da-DK"/>
          </a:p>
        </p:txBody>
      </p:sp>
    </p:spTree>
    <p:extLst>
      <p:ext uri="{BB962C8B-B14F-4D97-AF65-F5344CB8AC3E}">
        <p14:creationId xmlns:p14="http://schemas.microsoft.com/office/powerpoint/2010/main" val="1584855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I Egedal er</a:t>
            </a:r>
            <a:r>
              <a:rPr lang="da-DK" baseline="0" dirty="0" smtClean="0"/>
              <a:t> vi i gang med et strategisk mål: sund </a:t>
            </a:r>
            <a:r>
              <a:rPr lang="da-DK" baseline="0" dirty="0" err="1" smtClean="0"/>
              <a:t>egedal</a:t>
            </a:r>
            <a:r>
              <a:rPr lang="da-DK" baseline="0" dirty="0" smtClean="0"/>
              <a:t>  </a:t>
            </a:r>
            <a:r>
              <a:rPr lang="da-DK" dirty="0" smtClean="0"/>
              <a:t>At gøre det lettere at leve sundt når man bor eller arbejder i Egedal kommune</a:t>
            </a:r>
          </a:p>
          <a:p>
            <a:endParaRPr lang="da-DK" dirty="0" smtClean="0"/>
          </a:p>
          <a:p>
            <a:endParaRPr lang="da-DK" baseline="0" dirty="0" smtClean="0"/>
          </a:p>
          <a:p>
            <a:endParaRPr lang="da-DK" baseline="0" dirty="0" smtClean="0"/>
          </a:p>
          <a:p>
            <a:endParaRPr lang="da-DK" dirty="0"/>
          </a:p>
        </p:txBody>
      </p:sp>
      <p:sp>
        <p:nvSpPr>
          <p:cNvPr id="4" name="Pladsholder til diasnummer 3"/>
          <p:cNvSpPr>
            <a:spLocks noGrp="1"/>
          </p:cNvSpPr>
          <p:nvPr>
            <p:ph type="sldNum" sz="quarter" idx="10"/>
          </p:nvPr>
        </p:nvSpPr>
        <p:spPr/>
        <p:txBody>
          <a:bodyPr/>
          <a:lstStyle/>
          <a:p>
            <a:fld id="{B571461C-B0AD-4D57-B2CC-22BE5B76011E}" type="slidenum">
              <a:rPr lang="da-DK" smtClean="0"/>
              <a:t>3</a:t>
            </a:fld>
            <a:endParaRPr lang="da-DK"/>
          </a:p>
        </p:txBody>
      </p:sp>
    </p:spTree>
    <p:extLst>
      <p:ext uri="{BB962C8B-B14F-4D97-AF65-F5344CB8AC3E}">
        <p14:creationId xmlns:p14="http://schemas.microsoft.com/office/powerpoint/2010/main" val="2244187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Hygiejnestrategi vedtages 2015</a:t>
            </a:r>
          </a:p>
          <a:p>
            <a:r>
              <a:rPr lang="da-DK" dirty="0" smtClean="0"/>
              <a:t>Direktionen, hoved-MED</a:t>
            </a:r>
          </a:p>
          <a:p>
            <a:pPr marL="0" indent="0">
              <a:buNone/>
            </a:pPr>
            <a:r>
              <a:rPr lang="da-DK" dirty="0" smtClean="0"/>
              <a:t>løbende fokus på god hygiejne for kommunens </a:t>
            </a:r>
          </a:p>
          <a:p>
            <a:pPr marL="0" indent="0">
              <a:buNone/>
            </a:pPr>
            <a:r>
              <a:rPr lang="da-DK" dirty="0" smtClean="0"/>
              <a:t>ansatte og de borgere som kommunens ansatte i dagligdagen interagerer med. </a:t>
            </a:r>
          </a:p>
          <a:p>
            <a:pPr marL="0" indent="0">
              <a:buNone/>
            </a:pPr>
            <a:r>
              <a:rPr lang="da-DK" dirty="0" smtClean="0"/>
              <a:t>Formålet er, at hygiejnestrategien bidrager til sundhed og dermed til lavt sygefravær.</a:t>
            </a:r>
          </a:p>
          <a:p>
            <a:pPr marL="0" indent="0">
              <a:buNone/>
            </a:pPr>
            <a:endParaRPr lang="da-DK" dirty="0" smtClean="0"/>
          </a:p>
          <a:p>
            <a:pPr marL="0" indent="0">
              <a:buNone/>
            </a:pPr>
            <a:r>
              <a:rPr lang="da-DK" dirty="0" smtClean="0"/>
              <a:t>Den enkelte Centerchef har ansvar for, at der samarbejdes om hygiejne indsatsen mellem </a:t>
            </a:r>
          </a:p>
          <a:p>
            <a:pPr marL="0" indent="0">
              <a:buNone/>
            </a:pPr>
            <a:r>
              <a:rPr lang="da-DK" dirty="0" smtClean="0"/>
              <a:t>medarbejderne, MED og arbejdsmiljøgrupperne indenfor Centerchefens område.</a:t>
            </a:r>
          </a:p>
          <a:p>
            <a:endParaRPr lang="da-DK" dirty="0" smtClean="0"/>
          </a:p>
          <a:p>
            <a:endParaRPr lang="da-DK" dirty="0" smtClean="0"/>
          </a:p>
        </p:txBody>
      </p:sp>
      <p:sp>
        <p:nvSpPr>
          <p:cNvPr id="4" name="Pladsholder til diasnummer 3"/>
          <p:cNvSpPr>
            <a:spLocks noGrp="1"/>
          </p:cNvSpPr>
          <p:nvPr>
            <p:ph type="sldNum" sz="quarter" idx="10"/>
          </p:nvPr>
        </p:nvSpPr>
        <p:spPr/>
        <p:txBody>
          <a:bodyPr/>
          <a:lstStyle/>
          <a:p>
            <a:fld id="{B571461C-B0AD-4D57-B2CC-22BE5B76011E}" type="slidenum">
              <a:rPr lang="da-DK" smtClean="0"/>
              <a:t>4</a:t>
            </a:fld>
            <a:endParaRPr lang="da-DK"/>
          </a:p>
        </p:txBody>
      </p:sp>
    </p:spTree>
    <p:extLst>
      <p:ext uri="{BB962C8B-B14F-4D97-AF65-F5344CB8AC3E}">
        <p14:creationId xmlns:p14="http://schemas.microsoft.com/office/powerpoint/2010/main" val="83643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indent="0">
              <a:buNone/>
            </a:pPr>
            <a:r>
              <a:rPr lang="da-DK" b="1" dirty="0" smtClean="0"/>
              <a:t>Hygiejnestrategi for Egedal Kommune </a:t>
            </a:r>
          </a:p>
          <a:p>
            <a:pPr marL="0" indent="0">
              <a:buNone/>
            </a:pPr>
            <a:r>
              <a:rPr lang="da-DK" dirty="0" smtClean="0"/>
              <a:t>Hygiejnestrategien skal sikre et løbende fokus på god hygiejne for kommunens ansatte og de borgere, som kommunens ansatte i dagligdagen interagerer med. Målet er, at hygiejne-strategien bidrager til sundhed og til at mindske det sygefravær, der er forårsaget af dårlig hygiejne. </a:t>
            </a:r>
          </a:p>
          <a:p>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Der er nedsat et hygiejneråd, som løbende vil videregive opdateret viden. Arbejdsmiljøgrupperne er omdrejningspunkt for de lokale indsatser i forhold til bedre hygiejne. </a:t>
            </a:r>
          </a:p>
          <a:p>
            <a:endParaRPr lang="da-DK" dirty="0" smtClean="0"/>
          </a:p>
          <a:p>
            <a:r>
              <a:rPr lang="da-DK" sz="1600" dirty="0" smtClean="0"/>
              <a:t>To centrale ord:</a:t>
            </a:r>
            <a:br>
              <a:rPr lang="da-DK" sz="1600" dirty="0" smtClean="0"/>
            </a:br>
            <a:r>
              <a:rPr lang="da-DK" sz="1600" dirty="0" smtClean="0"/>
              <a:t>”</a:t>
            </a:r>
            <a:r>
              <a:rPr lang="da-DK" sz="1600" b="1" dirty="0" smtClean="0"/>
              <a:t>valg</a:t>
            </a:r>
            <a:r>
              <a:rPr lang="da-DK" sz="1600" dirty="0" smtClean="0"/>
              <a:t>” og ”</a:t>
            </a:r>
            <a:r>
              <a:rPr lang="da-DK" sz="1600" b="1" dirty="0" smtClean="0"/>
              <a:t>viden</a:t>
            </a:r>
            <a:r>
              <a:rPr lang="da-DK" sz="1600" dirty="0" smtClean="0"/>
              <a:t>”</a:t>
            </a:r>
            <a:br>
              <a:rPr lang="da-DK" sz="1600" dirty="0" smtClean="0"/>
            </a:br>
            <a:endParaRPr lang="da-DK" sz="1600" dirty="0" smtClean="0"/>
          </a:p>
          <a:p>
            <a:r>
              <a:rPr lang="da-DK" sz="1600" dirty="0" smtClean="0"/>
              <a:t>For hvad hjælper det at kommunen gør noget ”</a:t>
            </a:r>
            <a:r>
              <a:rPr lang="da-DK" sz="1600" b="1" dirty="0" smtClean="0"/>
              <a:t>lettere</a:t>
            </a:r>
            <a:r>
              <a:rPr lang="da-DK" sz="1600" dirty="0" smtClean="0"/>
              <a:t>”, hvis ingen vælger det, eller ikke </a:t>
            </a:r>
            <a:r>
              <a:rPr lang="da-DK" sz="1600" i="1" dirty="0" smtClean="0"/>
              <a:t>ved</a:t>
            </a:r>
            <a:r>
              <a:rPr lang="da-DK" sz="1600" dirty="0" smtClean="0"/>
              <a:t> at man kan vælge det?</a:t>
            </a:r>
          </a:p>
          <a:p>
            <a:endParaRPr lang="da-DK" sz="1600" dirty="0" smtClean="0"/>
          </a:p>
          <a:p>
            <a:r>
              <a:rPr lang="da-DK" sz="1600" dirty="0" smtClean="0"/>
              <a:t>Alle har et (med)ansvar for egen sundhed </a:t>
            </a:r>
            <a:r>
              <a:rPr lang="da-DK" sz="1600" b="1" dirty="0" smtClean="0"/>
              <a:t>Information</a:t>
            </a:r>
            <a:r>
              <a:rPr lang="da-DK" sz="1600" dirty="0" smtClean="0"/>
              <a:t> om hvad der er af ”sunde” muligheder.</a:t>
            </a:r>
            <a:r>
              <a:rPr lang="da-DK" sz="1600" baseline="0" dirty="0" smtClean="0"/>
              <a:t> </a:t>
            </a:r>
            <a:r>
              <a:rPr lang="da-DK" sz="1600" dirty="0" smtClean="0"/>
              <a:t>Dialog om </a:t>
            </a:r>
            <a:r>
              <a:rPr lang="da-DK" sz="1600" b="1" dirty="0" smtClean="0"/>
              <a:t>ansvar</a:t>
            </a:r>
            <a:r>
              <a:rPr lang="da-DK" sz="1600" dirty="0" smtClean="0"/>
              <a:t>, valg og muligheder</a:t>
            </a:r>
          </a:p>
          <a:p>
            <a:endParaRPr lang="da-DK" baseline="0" dirty="0" smtClean="0"/>
          </a:p>
          <a:p>
            <a:r>
              <a:rPr lang="da-DK" baseline="0" dirty="0" smtClean="0"/>
              <a:t>I de sidste år har vi f.eks. Haft event med neglebørster, </a:t>
            </a:r>
            <a:r>
              <a:rPr lang="da-DK" baseline="0" dirty="0" err="1" smtClean="0"/>
              <a:t>flyers</a:t>
            </a:r>
            <a:r>
              <a:rPr lang="da-DK" baseline="0" dirty="0" smtClean="0"/>
              <a:t>, Tegneserie mm.</a:t>
            </a:r>
          </a:p>
          <a:p>
            <a:endParaRPr lang="da-DK" dirty="0"/>
          </a:p>
        </p:txBody>
      </p:sp>
      <p:sp>
        <p:nvSpPr>
          <p:cNvPr id="4" name="Pladsholder til diasnummer 3"/>
          <p:cNvSpPr>
            <a:spLocks noGrp="1"/>
          </p:cNvSpPr>
          <p:nvPr>
            <p:ph type="sldNum" sz="quarter" idx="10"/>
          </p:nvPr>
        </p:nvSpPr>
        <p:spPr/>
        <p:txBody>
          <a:bodyPr/>
          <a:lstStyle/>
          <a:p>
            <a:fld id="{B571461C-B0AD-4D57-B2CC-22BE5B76011E}" type="slidenum">
              <a:rPr lang="da-DK" smtClean="0"/>
              <a:t>5</a:t>
            </a:fld>
            <a:endParaRPr lang="da-DK"/>
          </a:p>
        </p:txBody>
      </p:sp>
    </p:spTree>
    <p:extLst>
      <p:ext uri="{BB962C8B-B14F-4D97-AF65-F5344CB8AC3E}">
        <p14:creationId xmlns:p14="http://schemas.microsoft.com/office/powerpoint/2010/main" val="4287412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dirty="0" smtClean="0"/>
              <a:t>Sygefraværet faldet med 0,8 % i 2016</a:t>
            </a:r>
          </a:p>
          <a:p>
            <a:endParaRPr lang="da-DK" dirty="0" smtClean="0"/>
          </a:p>
          <a:p>
            <a:r>
              <a:rPr lang="da-DK" dirty="0" smtClean="0"/>
              <a:t>Kursusdag</a:t>
            </a:r>
            <a:r>
              <a:rPr lang="da-DK" baseline="0" dirty="0" smtClean="0"/>
              <a:t> for alle arbejdsmiljø grupper; </a:t>
            </a:r>
            <a:r>
              <a:rPr lang="da-DK" dirty="0" smtClean="0"/>
              <a:t>”Fra fravær til nærvær og trivsel”</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Hvornår tænke MED systemet ind over?</a:t>
            </a:r>
          </a:p>
          <a:p>
            <a:r>
              <a:rPr lang="da-DK" dirty="0" smtClean="0"/>
              <a:t>Hvorfor tænke med systemet når vi taler hygiejne?</a:t>
            </a:r>
          </a:p>
          <a:p>
            <a:r>
              <a:rPr lang="da-DK" dirty="0" smtClean="0"/>
              <a:t>Kurser der understøtter arbejdsmiljøindsatsen</a:t>
            </a:r>
          </a:p>
          <a:p>
            <a:r>
              <a:rPr lang="da-DK" dirty="0" smtClean="0"/>
              <a:t>Omfatter sikkerhed,</a:t>
            </a:r>
            <a:r>
              <a:rPr lang="da-DK" baseline="0" dirty="0" smtClean="0"/>
              <a:t> sundhed og trivsel ved fælles indsats , synergi effekt </a:t>
            </a: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B571461C-B0AD-4D57-B2CC-22BE5B76011E}" type="slidenum">
              <a:rPr lang="da-DK" smtClean="0"/>
              <a:t>6</a:t>
            </a:fld>
            <a:endParaRPr lang="da-DK"/>
          </a:p>
        </p:txBody>
      </p:sp>
    </p:spTree>
    <p:extLst>
      <p:ext uri="{BB962C8B-B14F-4D97-AF65-F5344CB8AC3E}">
        <p14:creationId xmlns:p14="http://schemas.microsoft.com/office/powerpoint/2010/main" val="34259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a-DK" smtClean="0"/>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i master</a:t>
            </a:r>
            <a:endParaRPr lang="da-DK" dirty="0"/>
          </a:p>
        </p:txBody>
      </p:sp>
      <p:sp>
        <p:nvSpPr>
          <p:cNvPr id="10" name="Pladsholder til dato 9"/>
          <p:cNvSpPr>
            <a:spLocks noGrp="1"/>
          </p:cNvSpPr>
          <p:nvPr>
            <p:ph type="dt" sz="half" idx="10"/>
          </p:nvPr>
        </p:nvSpPr>
        <p:spPr/>
        <p:txBody>
          <a:bodyPr/>
          <a:lstStyle/>
          <a:p>
            <a:fld id="{25719844-7716-4B05-894B-FD42C3A34221}" type="datetimeFigureOut">
              <a:rPr lang="da-DK" smtClean="0"/>
              <a:t>17-11-2016</a:t>
            </a:fld>
            <a:endParaRPr lang="da-DK"/>
          </a:p>
        </p:txBody>
      </p:sp>
      <p:sp>
        <p:nvSpPr>
          <p:cNvPr id="11" name="Pladsholder til sidefod 10"/>
          <p:cNvSpPr>
            <a:spLocks noGrp="1"/>
          </p:cNvSpPr>
          <p:nvPr>
            <p:ph type="ftr" sz="quarter" idx="11"/>
          </p:nvPr>
        </p:nvSpPr>
        <p:spPr/>
        <p:txBody>
          <a:bodyPr/>
          <a:lstStyle/>
          <a:p>
            <a:endParaRPr lang="da-DK"/>
          </a:p>
        </p:txBody>
      </p:sp>
      <p:sp>
        <p:nvSpPr>
          <p:cNvPr id="12" name="Pladsholder til diasnummer 11"/>
          <p:cNvSpPr>
            <a:spLocks noGrp="1"/>
          </p:cNvSpPr>
          <p:nvPr>
            <p:ph type="sldNum" sz="quarter" idx="12"/>
          </p:nvPr>
        </p:nvSpPr>
        <p:spPr/>
        <p:txBody>
          <a:bodyPr/>
          <a:lstStyle/>
          <a:p>
            <a:fld id="{D896C6BA-02FC-4EF7-ABAF-C9F3FDEACB3A}" type="slidenum">
              <a:rPr lang="da-DK" smtClean="0"/>
              <a:t>‹nr.›</a:t>
            </a:fld>
            <a:endParaRPr lang="da-DK"/>
          </a:p>
        </p:txBody>
      </p:sp>
    </p:spTree>
    <p:extLst>
      <p:ext uri="{BB962C8B-B14F-4D97-AF65-F5344CB8AC3E}">
        <p14:creationId xmlns:p14="http://schemas.microsoft.com/office/powerpoint/2010/main" val="42906392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dirty="0"/>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9" name="Pladsholder til dato 8"/>
          <p:cNvSpPr>
            <a:spLocks noGrp="1"/>
          </p:cNvSpPr>
          <p:nvPr>
            <p:ph type="dt" sz="half" idx="10"/>
          </p:nvPr>
        </p:nvSpPr>
        <p:spPr/>
        <p:txBody>
          <a:bodyPr/>
          <a:lstStyle/>
          <a:p>
            <a:fld id="{25719844-7716-4B05-894B-FD42C3A34221}" type="datetimeFigureOut">
              <a:rPr lang="da-DK" smtClean="0"/>
              <a:t>17-11-2016</a:t>
            </a:fld>
            <a:endParaRPr lang="da-DK"/>
          </a:p>
        </p:txBody>
      </p:sp>
      <p:sp>
        <p:nvSpPr>
          <p:cNvPr id="10" name="Pladsholder til sidefod 9"/>
          <p:cNvSpPr>
            <a:spLocks noGrp="1"/>
          </p:cNvSpPr>
          <p:nvPr>
            <p:ph type="ftr" sz="quarter" idx="11"/>
          </p:nvPr>
        </p:nvSpPr>
        <p:spPr/>
        <p:txBody>
          <a:bodyPr/>
          <a:lstStyle/>
          <a:p>
            <a:endParaRPr lang="da-DK"/>
          </a:p>
        </p:txBody>
      </p:sp>
      <p:sp>
        <p:nvSpPr>
          <p:cNvPr id="11" name="Pladsholder til diasnummer 10"/>
          <p:cNvSpPr>
            <a:spLocks noGrp="1"/>
          </p:cNvSpPr>
          <p:nvPr>
            <p:ph type="sldNum" sz="quarter" idx="12"/>
          </p:nvPr>
        </p:nvSpPr>
        <p:spPr/>
        <p:txBody>
          <a:bodyPr/>
          <a:lstStyle/>
          <a:p>
            <a:fld id="{D896C6BA-02FC-4EF7-ABAF-C9F3FDEACB3A}" type="slidenum">
              <a:rPr lang="da-DK" smtClean="0"/>
              <a:t>‹nr.›</a:t>
            </a:fld>
            <a:endParaRPr lang="da-DK"/>
          </a:p>
        </p:txBody>
      </p:sp>
    </p:spTree>
    <p:extLst>
      <p:ext uri="{BB962C8B-B14F-4D97-AF65-F5344CB8AC3E}">
        <p14:creationId xmlns:p14="http://schemas.microsoft.com/office/powerpoint/2010/main" val="27561148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indholdsobjekt, 2 bille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6" name="Pladsholder til tekst 5"/>
          <p:cNvSpPr>
            <a:spLocks noGrp="1"/>
          </p:cNvSpPr>
          <p:nvPr>
            <p:ph type="body" sz="quarter" idx="12"/>
          </p:nvPr>
        </p:nvSpPr>
        <p:spPr>
          <a:xfrm>
            <a:off x="468313" y="1602000"/>
            <a:ext cx="4896000" cy="452520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8" name="Pladsholder til billede 7"/>
          <p:cNvSpPr>
            <a:spLocks noGrp="1"/>
          </p:cNvSpPr>
          <p:nvPr>
            <p:ph type="pic" sz="quarter" idx="13" hasCustomPrompt="1"/>
          </p:nvPr>
        </p:nvSpPr>
        <p:spPr>
          <a:xfrm>
            <a:off x="5545558" y="1628774"/>
            <a:ext cx="3168000" cy="2016000"/>
          </a:xfrm>
        </p:spPr>
        <p:txBody>
          <a:bodyPr/>
          <a:lstStyle>
            <a:lvl1pPr marL="0" indent="0">
              <a:buNone/>
              <a:defRPr sz="1200" baseline="0"/>
            </a:lvl1pPr>
          </a:lstStyle>
          <a:p>
            <a:r>
              <a:rPr lang="da-DK" dirty="0" smtClean="0"/>
              <a:t>Indsæt billede her – eller slet billedpladsholder</a:t>
            </a:r>
            <a:endParaRPr lang="da-DK" dirty="0"/>
          </a:p>
        </p:txBody>
      </p:sp>
      <p:sp>
        <p:nvSpPr>
          <p:cNvPr id="10" name="Pladsholder til billede 9"/>
          <p:cNvSpPr>
            <a:spLocks noGrp="1"/>
          </p:cNvSpPr>
          <p:nvPr>
            <p:ph type="pic" sz="quarter" idx="14" hasCustomPrompt="1"/>
          </p:nvPr>
        </p:nvSpPr>
        <p:spPr>
          <a:xfrm>
            <a:off x="5545559" y="3849995"/>
            <a:ext cx="3168000" cy="2016000"/>
          </a:xfrm>
        </p:spPr>
        <p:txBody>
          <a:bodyPr/>
          <a:lstStyle>
            <a:lvl1pPr marL="0" indent="0">
              <a:buNone/>
              <a:defRPr sz="1200"/>
            </a:lvl1pPr>
          </a:lstStyle>
          <a:p>
            <a:r>
              <a:rPr lang="da-DK" dirty="0" smtClean="0"/>
              <a:t>Indsæt billede her – eller slet billedpladsholder</a:t>
            </a:r>
            <a:endParaRPr lang="da-DK" dirty="0"/>
          </a:p>
        </p:txBody>
      </p:sp>
      <p:sp>
        <p:nvSpPr>
          <p:cNvPr id="13" name="Pladsholder til dato 12"/>
          <p:cNvSpPr>
            <a:spLocks noGrp="1"/>
          </p:cNvSpPr>
          <p:nvPr>
            <p:ph type="dt" sz="half" idx="15"/>
          </p:nvPr>
        </p:nvSpPr>
        <p:spPr/>
        <p:txBody>
          <a:bodyPr/>
          <a:lstStyle/>
          <a:p>
            <a:fld id="{25719844-7716-4B05-894B-FD42C3A34221}" type="datetimeFigureOut">
              <a:rPr lang="da-DK" smtClean="0"/>
              <a:t>17-11-2016</a:t>
            </a:fld>
            <a:endParaRPr lang="da-DK"/>
          </a:p>
        </p:txBody>
      </p:sp>
      <p:sp>
        <p:nvSpPr>
          <p:cNvPr id="14" name="Pladsholder til sidefod 13"/>
          <p:cNvSpPr>
            <a:spLocks noGrp="1"/>
          </p:cNvSpPr>
          <p:nvPr>
            <p:ph type="ftr" sz="quarter" idx="16"/>
          </p:nvPr>
        </p:nvSpPr>
        <p:spPr/>
        <p:txBody>
          <a:bodyPr/>
          <a:lstStyle/>
          <a:p>
            <a:endParaRPr lang="da-DK"/>
          </a:p>
        </p:txBody>
      </p:sp>
      <p:sp>
        <p:nvSpPr>
          <p:cNvPr id="15" name="Pladsholder til diasnummer 14"/>
          <p:cNvSpPr>
            <a:spLocks noGrp="1"/>
          </p:cNvSpPr>
          <p:nvPr>
            <p:ph type="sldNum" sz="quarter" idx="17"/>
          </p:nvPr>
        </p:nvSpPr>
        <p:spPr/>
        <p:txBody>
          <a:bodyPr/>
          <a:lstStyle/>
          <a:p>
            <a:fld id="{D896C6BA-02FC-4EF7-ABAF-C9F3FDEACB3A}" type="slidenum">
              <a:rPr lang="da-DK" smtClean="0"/>
              <a:t>‹nr.›</a:t>
            </a:fld>
            <a:endParaRPr lang="da-DK"/>
          </a:p>
        </p:txBody>
      </p:sp>
    </p:spTree>
    <p:extLst>
      <p:ext uri="{BB962C8B-B14F-4D97-AF65-F5344CB8AC3E}">
        <p14:creationId xmlns:p14="http://schemas.microsoft.com/office/powerpoint/2010/main" val="11202796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el, 2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0" name="Pladsholder til dato 9"/>
          <p:cNvSpPr>
            <a:spLocks noGrp="1"/>
          </p:cNvSpPr>
          <p:nvPr>
            <p:ph type="dt" sz="half" idx="10"/>
          </p:nvPr>
        </p:nvSpPr>
        <p:spPr/>
        <p:txBody>
          <a:bodyPr/>
          <a:lstStyle/>
          <a:p>
            <a:fld id="{25719844-7716-4B05-894B-FD42C3A34221}" type="datetimeFigureOut">
              <a:rPr lang="da-DK" smtClean="0"/>
              <a:t>17-11-2016</a:t>
            </a:fld>
            <a:endParaRPr lang="da-DK"/>
          </a:p>
        </p:txBody>
      </p:sp>
      <p:sp>
        <p:nvSpPr>
          <p:cNvPr id="11" name="Pladsholder til sidefod 10"/>
          <p:cNvSpPr>
            <a:spLocks noGrp="1"/>
          </p:cNvSpPr>
          <p:nvPr>
            <p:ph type="ftr" sz="quarter" idx="11"/>
          </p:nvPr>
        </p:nvSpPr>
        <p:spPr/>
        <p:txBody>
          <a:bodyPr/>
          <a:lstStyle/>
          <a:p>
            <a:endParaRPr lang="da-DK"/>
          </a:p>
        </p:txBody>
      </p:sp>
      <p:sp>
        <p:nvSpPr>
          <p:cNvPr id="12" name="Pladsholder til diasnummer 11"/>
          <p:cNvSpPr>
            <a:spLocks noGrp="1"/>
          </p:cNvSpPr>
          <p:nvPr>
            <p:ph type="sldNum" sz="quarter" idx="12"/>
          </p:nvPr>
        </p:nvSpPr>
        <p:spPr/>
        <p:txBody>
          <a:bodyPr/>
          <a:lstStyle/>
          <a:p>
            <a:fld id="{D896C6BA-02FC-4EF7-ABAF-C9F3FDEACB3A}" type="slidenum">
              <a:rPr lang="da-DK" smtClean="0"/>
              <a:t>‹nr.›</a:t>
            </a:fld>
            <a:endParaRPr lang="da-DK"/>
          </a:p>
        </p:txBody>
      </p:sp>
    </p:spTree>
    <p:extLst>
      <p:ext uri="{BB962C8B-B14F-4D97-AF65-F5344CB8AC3E}">
        <p14:creationId xmlns:p14="http://schemas.microsoft.com/office/powerpoint/2010/main" val="14523125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8" name="Pladsholder til dato 7"/>
          <p:cNvSpPr>
            <a:spLocks noGrp="1"/>
          </p:cNvSpPr>
          <p:nvPr>
            <p:ph type="dt" sz="half" idx="10"/>
          </p:nvPr>
        </p:nvSpPr>
        <p:spPr/>
        <p:txBody>
          <a:bodyPr/>
          <a:lstStyle/>
          <a:p>
            <a:fld id="{25719844-7716-4B05-894B-FD42C3A34221}" type="datetimeFigureOut">
              <a:rPr lang="da-DK" smtClean="0"/>
              <a:t>17-11-2016</a:t>
            </a:fld>
            <a:endParaRPr lang="da-DK"/>
          </a:p>
        </p:txBody>
      </p:sp>
      <p:sp>
        <p:nvSpPr>
          <p:cNvPr id="9" name="Pladsholder til sidefod 8"/>
          <p:cNvSpPr>
            <a:spLocks noGrp="1"/>
          </p:cNvSpPr>
          <p:nvPr>
            <p:ph type="ftr" sz="quarter" idx="11"/>
          </p:nvPr>
        </p:nvSpPr>
        <p:spPr/>
        <p:txBody>
          <a:bodyPr/>
          <a:lstStyle/>
          <a:p>
            <a:endParaRPr lang="da-DK"/>
          </a:p>
        </p:txBody>
      </p:sp>
      <p:sp>
        <p:nvSpPr>
          <p:cNvPr id="10" name="Pladsholder til diasnummer 9"/>
          <p:cNvSpPr>
            <a:spLocks noGrp="1"/>
          </p:cNvSpPr>
          <p:nvPr>
            <p:ph type="sldNum" sz="quarter" idx="12"/>
          </p:nvPr>
        </p:nvSpPr>
        <p:spPr/>
        <p:txBody>
          <a:bodyPr/>
          <a:lstStyle/>
          <a:p>
            <a:fld id="{D896C6BA-02FC-4EF7-ABAF-C9F3FDEACB3A}" type="slidenum">
              <a:rPr lang="da-DK" smtClean="0"/>
              <a:t>‹nr.›</a:t>
            </a:fld>
            <a:endParaRPr lang="da-DK"/>
          </a:p>
        </p:txBody>
      </p:sp>
    </p:spTree>
    <p:extLst>
      <p:ext uri="{BB962C8B-B14F-4D97-AF65-F5344CB8AC3E}">
        <p14:creationId xmlns:p14="http://schemas.microsoft.com/office/powerpoint/2010/main" val="154764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7" name="Pladsholder til dato 6"/>
          <p:cNvSpPr>
            <a:spLocks noGrp="1"/>
          </p:cNvSpPr>
          <p:nvPr>
            <p:ph type="dt" sz="half" idx="10"/>
          </p:nvPr>
        </p:nvSpPr>
        <p:spPr/>
        <p:txBody>
          <a:bodyPr/>
          <a:lstStyle/>
          <a:p>
            <a:fld id="{25719844-7716-4B05-894B-FD42C3A34221}" type="datetimeFigureOut">
              <a:rPr lang="da-DK" smtClean="0"/>
              <a:t>17-11-2016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896C6BA-02FC-4EF7-ABAF-C9F3FDEACB3A}" type="slidenum">
              <a:rPr lang="da-DK" smtClean="0"/>
              <a:t>‹nr.›</a:t>
            </a:fld>
            <a:endParaRPr lang="da-DK"/>
          </a:p>
        </p:txBody>
      </p:sp>
    </p:spTree>
    <p:extLst>
      <p:ext uri="{BB962C8B-B14F-4D97-AF65-F5344CB8AC3E}">
        <p14:creationId xmlns:p14="http://schemas.microsoft.com/office/powerpoint/2010/main" val="32695541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42" name="Picture 18" descr="ppt_bund_vissengroe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72200"/>
            <a:ext cx="9144000" cy="712788"/>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468313"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dirty="0" smtClean="0"/>
              <a:t>Klik for at redigere titeltypografi i masteren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dirty="0" smtClean="0"/>
              <a:t>Klik for at redigere teksttypografierne i masteren</a:t>
            </a:r>
          </a:p>
          <a:p>
            <a:pPr lvl="1"/>
            <a:r>
              <a:rPr lang="da-DK" dirty="0" smtClean="0"/>
              <a:t>Andet niveau</a:t>
            </a:r>
          </a:p>
        </p:txBody>
      </p:sp>
      <p:sp>
        <p:nvSpPr>
          <p:cNvPr id="1037" name="Rectangle 13"/>
          <p:cNvSpPr>
            <a:spLocks noGrp="1" noChangeArrowheads="1"/>
          </p:cNvSpPr>
          <p:nvPr>
            <p:ph type="sldNum" sz="quarter" idx="4"/>
          </p:nvPr>
        </p:nvSpPr>
        <p:spPr bwMode="auto">
          <a:xfrm>
            <a:off x="8675688" y="6524625"/>
            <a:ext cx="46831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lgn="r">
              <a:spcBef>
                <a:spcPct val="0"/>
              </a:spcBef>
              <a:defRPr sz="1100"/>
            </a:lvl1pPr>
          </a:lstStyle>
          <a:p>
            <a:fld id="{D896C6BA-02FC-4EF7-ABAF-C9F3FDEACB3A}" type="slidenum">
              <a:rPr lang="da-DK" smtClean="0"/>
              <a:t>‹nr.›</a:t>
            </a:fld>
            <a:endParaRPr lang="da-DK"/>
          </a:p>
        </p:txBody>
      </p:sp>
      <p:sp>
        <p:nvSpPr>
          <p:cNvPr id="2" name="Pladsholder til dato 1"/>
          <p:cNvSpPr>
            <a:spLocks noGrp="1"/>
          </p:cNvSpPr>
          <p:nvPr>
            <p:ph type="dt" sz="half" idx="2"/>
          </p:nvPr>
        </p:nvSpPr>
        <p:spPr>
          <a:xfrm>
            <a:off x="457200" y="6479214"/>
            <a:ext cx="2133600" cy="268139"/>
          </a:xfrm>
          <a:prstGeom prst="rect">
            <a:avLst/>
          </a:prstGeom>
        </p:spPr>
        <p:txBody>
          <a:bodyPr vert="horz" lIns="91440" tIns="45720" rIns="91440" bIns="45720" rtlCol="0" anchor="ctr"/>
          <a:lstStyle>
            <a:lvl1pPr algn="l">
              <a:defRPr sz="1200">
                <a:solidFill>
                  <a:schemeClr val="tx1"/>
                </a:solidFill>
              </a:defRPr>
            </a:lvl1pPr>
          </a:lstStyle>
          <a:p>
            <a:fld id="{25719844-7716-4B05-894B-FD42C3A34221}" type="datetimeFigureOut">
              <a:rPr lang="da-DK" smtClean="0"/>
              <a:t>17-11-2016</a:t>
            </a:fld>
            <a:endParaRPr lang="da-DK"/>
          </a:p>
        </p:txBody>
      </p:sp>
      <p:sp>
        <p:nvSpPr>
          <p:cNvPr id="3" name="Pladsholder til sidefod 2"/>
          <p:cNvSpPr>
            <a:spLocks noGrp="1"/>
          </p:cNvSpPr>
          <p:nvPr>
            <p:ph type="ftr" sz="quarter" idx="3"/>
          </p:nvPr>
        </p:nvSpPr>
        <p:spPr>
          <a:xfrm>
            <a:off x="467544" y="6263191"/>
            <a:ext cx="6480720" cy="216024"/>
          </a:xfrm>
          <a:prstGeom prst="rect">
            <a:avLst/>
          </a:prstGeom>
        </p:spPr>
        <p:txBody>
          <a:bodyPr vert="horz" lIns="91440" tIns="45720" rIns="91440" bIns="45720" rtlCol="0" anchor="ctr"/>
          <a:lstStyle>
            <a:lvl1pPr algn="l">
              <a:defRPr sz="1200">
                <a:solidFill>
                  <a:schemeClr val="tx1"/>
                </a:solidFill>
              </a:defRPr>
            </a:lvl1pPr>
          </a:lstStyle>
          <a:p>
            <a:endParaRPr lang="da-D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Verdana" pitchFamily="34" charset="0"/>
        </a:defRPr>
      </a:lvl2pPr>
      <a:lvl3pPr algn="l" rtl="0" eaLnBrk="1" fontAlgn="base" hangingPunct="1">
        <a:spcBef>
          <a:spcPct val="0"/>
        </a:spcBef>
        <a:spcAft>
          <a:spcPct val="0"/>
        </a:spcAft>
        <a:defRPr sz="2800">
          <a:solidFill>
            <a:schemeClr val="tx2"/>
          </a:solidFill>
          <a:latin typeface="Verdana" pitchFamily="34" charset="0"/>
        </a:defRPr>
      </a:lvl3pPr>
      <a:lvl4pPr algn="l" rtl="0" eaLnBrk="1" fontAlgn="base" hangingPunct="1">
        <a:spcBef>
          <a:spcPct val="0"/>
        </a:spcBef>
        <a:spcAft>
          <a:spcPct val="0"/>
        </a:spcAft>
        <a:defRPr sz="2800">
          <a:solidFill>
            <a:schemeClr val="tx2"/>
          </a:solidFill>
          <a:latin typeface="Verdana" pitchFamily="34" charset="0"/>
        </a:defRPr>
      </a:lvl4pPr>
      <a:lvl5pPr algn="l" rtl="0" eaLnBrk="1" fontAlgn="base" hangingPunct="1">
        <a:spcBef>
          <a:spcPct val="0"/>
        </a:spcBef>
        <a:spcAft>
          <a:spcPct val="0"/>
        </a:spcAft>
        <a:defRPr sz="2800">
          <a:solidFill>
            <a:schemeClr val="tx2"/>
          </a:solidFill>
          <a:latin typeface="Verdana" pitchFamily="34" charset="0"/>
        </a:defRPr>
      </a:lvl5pPr>
      <a:lvl6pPr marL="457200" algn="l" rtl="0" eaLnBrk="1" fontAlgn="base" hangingPunct="1">
        <a:spcBef>
          <a:spcPct val="0"/>
        </a:spcBef>
        <a:spcAft>
          <a:spcPct val="0"/>
        </a:spcAft>
        <a:defRPr sz="2800">
          <a:solidFill>
            <a:schemeClr val="tx2"/>
          </a:solidFill>
          <a:latin typeface="Verdana" pitchFamily="34" charset="0"/>
        </a:defRPr>
      </a:lvl6pPr>
      <a:lvl7pPr marL="914400" algn="l" rtl="0" eaLnBrk="1" fontAlgn="base" hangingPunct="1">
        <a:spcBef>
          <a:spcPct val="0"/>
        </a:spcBef>
        <a:spcAft>
          <a:spcPct val="0"/>
        </a:spcAft>
        <a:defRPr sz="2800">
          <a:solidFill>
            <a:schemeClr val="tx2"/>
          </a:solidFill>
          <a:latin typeface="Verdana" pitchFamily="34" charset="0"/>
        </a:defRPr>
      </a:lvl7pPr>
      <a:lvl8pPr marL="1371600" algn="l" rtl="0" eaLnBrk="1" fontAlgn="base" hangingPunct="1">
        <a:spcBef>
          <a:spcPct val="0"/>
        </a:spcBef>
        <a:spcAft>
          <a:spcPct val="0"/>
        </a:spcAft>
        <a:defRPr sz="2800">
          <a:solidFill>
            <a:schemeClr val="tx2"/>
          </a:solidFill>
          <a:latin typeface="Verdana" pitchFamily="34" charset="0"/>
        </a:defRPr>
      </a:lvl8pPr>
      <a:lvl9pPr marL="1828800" algn="l" rtl="0" eaLnBrk="1" fontAlgn="base" hangingPunct="1">
        <a:spcBef>
          <a:spcPct val="0"/>
        </a:spcBef>
        <a:spcAft>
          <a:spcPct val="0"/>
        </a:spcAft>
        <a:defRPr sz="2800">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SzPct val="70000"/>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2.jp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1700808"/>
            <a:ext cx="2000250" cy="2286000"/>
          </a:xfrm>
          <a:prstGeom prst="rect">
            <a:avLst/>
          </a:prstGeom>
        </p:spPr>
      </p:pic>
      <p:sp>
        <p:nvSpPr>
          <p:cNvPr id="2" name="Titel 1"/>
          <p:cNvSpPr>
            <a:spLocks noGrp="1"/>
          </p:cNvSpPr>
          <p:nvPr>
            <p:ph type="title"/>
          </p:nvPr>
        </p:nvSpPr>
        <p:spPr/>
        <p:txBody>
          <a:bodyPr/>
          <a:lstStyle/>
          <a:p>
            <a:pPr algn="ctr"/>
            <a:r>
              <a:rPr lang="da-DK" i="1" dirty="0"/>
              <a:t>Lokale strategier i kommuner for borgere, ansatte og beslutningstagere</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4191020430"/>
              </p:ext>
            </p:extLst>
          </p:nvPr>
        </p:nvGraphicFramePr>
        <p:xfrm>
          <a:off x="179512" y="1124744"/>
          <a:ext cx="8507288" cy="50014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61580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i="1" dirty="0"/>
              <a:t>Lokale strategier i kommuner for borgere, ansatte og beslutningstagere</a:t>
            </a:r>
            <a:endParaRPr lang="da-DK" dirty="0"/>
          </a:p>
        </p:txBody>
      </p:sp>
      <p:pic>
        <p:nvPicPr>
          <p:cNvPr id="5" name="Pladsholder til indhold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90500" y="4457618"/>
            <a:ext cx="4237484" cy="1656708"/>
          </a:xfr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2500" y="4610100"/>
            <a:ext cx="4381500" cy="1181100"/>
          </a:xfrm>
          <a:prstGeom prst="rect">
            <a:avLst/>
          </a:prstGeom>
        </p:spPr>
      </p:pic>
      <p:pic>
        <p:nvPicPr>
          <p:cNvPr id="8" name="Billed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0" y="1510350"/>
            <a:ext cx="4381500" cy="1390650"/>
          </a:xfrm>
          <a:prstGeom prst="rect">
            <a:avLst/>
          </a:prstGeom>
        </p:spPr>
      </p:pic>
      <p:pic>
        <p:nvPicPr>
          <p:cNvPr id="9" name="Billed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500" y="3017472"/>
            <a:ext cx="4237484" cy="1344940"/>
          </a:xfrm>
          <a:prstGeom prst="rect">
            <a:avLst/>
          </a:prstGeom>
        </p:spPr>
      </p:pic>
      <p:pic>
        <p:nvPicPr>
          <p:cNvPr id="3" name="Billed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0500" y="1479384"/>
            <a:ext cx="4237484" cy="1344940"/>
          </a:xfrm>
          <a:prstGeom prst="rect">
            <a:avLst/>
          </a:prstGeom>
        </p:spPr>
      </p:pic>
      <p:pic>
        <p:nvPicPr>
          <p:cNvPr id="4" name="Billed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72000" y="3017472"/>
            <a:ext cx="4381500" cy="1390650"/>
          </a:xfrm>
          <a:prstGeom prst="rect">
            <a:avLst/>
          </a:prstGeom>
        </p:spPr>
      </p:pic>
    </p:spTree>
    <p:extLst>
      <p:ext uri="{BB962C8B-B14F-4D97-AF65-F5344CB8AC3E}">
        <p14:creationId xmlns:p14="http://schemas.microsoft.com/office/powerpoint/2010/main" val="4185015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i="1" dirty="0"/>
              <a:t>Lokale strategier i kommuner for borgere, ansatte og beslutningstagere</a:t>
            </a:r>
            <a:endParaRPr lang="da-DK"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55976" y="1484784"/>
            <a:ext cx="4286250"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ktangel 4"/>
          <p:cNvSpPr/>
          <p:nvPr/>
        </p:nvSpPr>
        <p:spPr>
          <a:xfrm>
            <a:off x="3201205" y="2852935"/>
            <a:ext cx="3675051" cy="1477328"/>
          </a:xfrm>
          <a:prstGeom prst="rect">
            <a:avLst/>
          </a:prstGeom>
        </p:spPr>
        <p:txBody>
          <a:bodyPr wrap="square">
            <a:spAutoFit/>
          </a:bodyPr>
          <a:lstStyle/>
          <a:p>
            <a:r>
              <a:rPr lang="da-DK" b="1" dirty="0" smtClean="0"/>
              <a:t>4 årige Strategisk mål</a:t>
            </a:r>
          </a:p>
          <a:p>
            <a:endParaRPr lang="da-DK" b="1" dirty="0" smtClean="0"/>
          </a:p>
          <a:p>
            <a:r>
              <a:rPr lang="da-DK" dirty="0" smtClean="0"/>
              <a:t>At </a:t>
            </a:r>
            <a:r>
              <a:rPr lang="da-DK" dirty="0"/>
              <a:t>gøre det lettere at leve sundt når man bor eller arbejder i Egedal kommune</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380" y="2276872"/>
            <a:ext cx="2790825" cy="3714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6256" y="3449603"/>
            <a:ext cx="1750341" cy="2538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1588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i="1" dirty="0"/>
              <a:t>Lokale strategier i kommuner for borgere, ansatte og beslutningstagere</a:t>
            </a:r>
            <a:endParaRPr lang="da-DK" dirty="0"/>
          </a:p>
        </p:txBody>
      </p:sp>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1685924"/>
            <a:ext cx="2628900" cy="1743075"/>
          </a:xfrm>
          <a:prstGeom prst="rect">
            <a:avLst/>
          </a:prstGeom>
        </p:spPr>
      </p:pic>
      <p:graphicFrame>
        <p:nvGraphicFramePr>
          <p:cNvPr id="4" name="Pladsholder til indhold 3"/>
          <p:cNvGraphicFramePr>
            <a:graphicFrameLocks noGrp="1"/>
          </p:cNvGraphicFramePr>
          <p:nvPr>
            <p:ph idx="1"/>
            <p:extLst>
              <p:ext uri="{D42A27DB-BD31-4B8C-83A1-F6EECF244321}">
                <p14:modId xmlns:p14="http://schemas.microsoft.com/office/powerpoint/2010/main" val="2126514821"/>
              </p:ext>
            </p:extLst>
          </p:nvPr>
        </p:nvGraphicFramePr>
        <p:xfrm>
          <a:off x="179512" y="1124744"/>
          <a:ext cx="8507288" cy="50014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290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i="1" dirty="0"/>
              <a:t>Lokale strategier i kommuner for borgere, ansatte og beslutningstagere</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67033669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9141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i="1" dirty="0"/>
              <a:t>Lokale strategier i kommuner for borgere, ansatte og beslutningstagere</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61708423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1635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Egedal grøn">
  <a:themeElements>
    <a:clrScheme name="Egedal grøn">
      <a:dk1>
        <a:srgbClr val="000000"/>
      </a:dk1>
      <a:lt1>
        <a:srgbClr val="FFFFFF"/>
      </a:lt1>
      <a:dk2>
        <a:srgbClr val="00694D"/>
      </a:dk2>
      <a:lt2>
        <a:srgbClr val="E3ECE3"/>
      </a:lt2>
      <a:accent1>
        <a:srgbClr val="9EC1AC"/>
      </a:accent1>
      <a:accent2>
        <a:srgbClr val="CADDCE"/>
      </a:accent2>
      <a:accent3>
        <a:srgbClr val="E3ECE3"/>
      </a:accent3>
      <a:accent4>
        <a:srgbClr val="00694D"/>
      </a:accent4>
      <a:accent5>
        <a:srgbClr val="00778C"/>
      </a:accent5>
      <a:accent6>
        <a:srgbClr val="00944B"/>
      </a:accent6>
      <a:hlink>
        <a:srgbClr val="00694D"/>
      </a:hlink>
      <a:folHlink>
        <a:srgbClr val="009999"/>
      </a:folHlink>
    </a:clrScheme>
    <a:fontScheme name="Standarddesign">
      <a:majorFont>
        <a:latin typeface="Verdana"/>
        <a:ea typeface=""/>
        <a:cs typeface=""/>
      </a:majorFont>
      <a:minorFont>
        <a:latin typeface="Verdana"/>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a-DK" sz="1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da-DK" sz="1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Egedal grøn</Template>
  <TotalTime>917</TotalTime>
  <Words>548</Words>
  <Application>Microsoft Office PowerPoint</Application>
  <PresentationFormat>Skærmshow (4:3)</PresentationFormat>
  <Paragraphs>71</Paragraphs>
  <Slides>6</Slides>
  <Notes>6</Notes>
  <HiddenSlides>0</HiddenSlides>
  <MMClips>0</MMClips>
  <ScaleCrop>false</ScaleCrop>
  <HeadingPairs>
    <vt:vector size="4" baseType="variant">
      <vt:variant>
        <vt:lpstr>Tema</vt:lpstr>
      </vt:variant>
      <vt:variant>
        <vt:i4>1</vt:i4>
      </vt:variant>
      <vt:variant>
        <vt:lpstr>Diastitler</vt:lpstr>
      </vt:variant>
      <vt:variant>
        <vt:i4>6</vt:i4>
      </vt:variant>
    </vt:vector>
  </HeadingPairs>
  <TitlesOfParts>
    <vt:vector size="7" baseType="lpstr">
      <vt:lpstr>Egedal grøn</vt:lpstr>
      <vt:lpstr>Lokale strategier i kommuner for borgere, ansatte og beslutningstagere</vt:lpstr>
      <vt:lpstr>Lokale strategier i kommuner for borgere, ansatte og beslutningstagere</vt:lpstr>
      <vt:lpstr>Lokale strategier i kommuner for borgere, ansatte og beslutningstagere</vt:lpstr>
      <vt:lpstr>Lokale strategier i kommuner for borgere, ansatte og beslutningstagere</vt:lpstr>
      <vt:lpstr>Lokale strategier i kommuner for borgere, ansatte og beslutningstagere</vt:lpstr>
      <vt:lpstr>Lokale strategier i kommuner for borgere, ansatte og beslutningstagere</vt:lpstr>
    </vt:vector>
  </TitlesOfParts>
  <Company>Egedal Kommune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Nina Kristensen Rasch</dc:creator>
  <cp:lastModifiedBy>Egeadmin</cp:lastModifiedBy>
  <cp:revision>35</cp:revision>
  <dcterms:created xsi:type="dcterms:W3CDTF">2016-09-14T08:07:42Z</dcterms:created>
  <dcterms:modified xsi:type="dcterms:W3CDTF">2016-11-17T14:25:16Z</dcterms:modified>
</cp:coreProperties>
</file>