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3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5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704" r:id="rId5"/>
    <p:sldMasterId id="2147483655" r:id="rId6"/>
    <p:sldMasterId id="2147483669" r:id="rId7"/>
    <p:sldMasterId id="2147483676" r:id="rId8"/>
    <p:sldMasterId id="2147483683" r:id="rId9"/>
    <p:sldMasterId id="2147483690" r:id="rId10"/>
    <p:sldMasterId id="2147483697" r:id="rId11"/>
    <p:sldMasterId id="2147483711" r:id="rId12"/>
    <p:sldMasterId id="2147483735" r:id="rId13"/>
    <p:sldMasterId id="2147483742" r:id="rId14"/>
    <p:sldMasterId id="2147483749" r:id="rId15"/>
    <p:sldMasterId id="2147483760" r:id="rId16"/>
    <p:sldMasterId id="2147483767" r:id="rId17"/>
    <p:sldMasterId id="2147483774" r:id="rId18"/>
    <p:sldMasterId id="2147483785" r:id="rId19"/>
    <p:sldMasterId id="2147483792" r:id="rId20"/>
    <p:sldMasterId id="2147483799" r:id="rId21"/>
  </p:sldMasterIdLst>
  <p:handoutMasterIdLst>
    <p:handoutMasterId r:id="rId38"/>
  </p:handoutMasterIdLst>
  <p:sldIdLst>
    <p:sldId id="311" r:id="rId22"/>
    <p:sldId id="256" r:id="rId23"/>
    <p:sldId id="257" r:id="rId24"/>
    <p:sldId id="303" r:id="rId25"/>
    <p:sldId id="258" r:id="rId26"/>
    <p:sldId id="299" r:id="rId27"/>
    <p:sldId id="262" r:id="rId28"/>
    <p:sldId id="261" r:id="rId29"/>
    <p:sldId id="260" r:id="rId30"/>
    <p:sldId id="313" r:id="rId31"/>
    <p:sldId id="263" r:id="rId32"/>
    <p:sldId id="264" r:id="rId33"/>
    <p:sldId id="316" r:id="rId34"/>
    <p:sldId id="265" r:id="rId35"/>
    <p:sldId id="315" r:id="rId36"/>
    <p:sldId id="31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D"/>
    <a:srgbClr val="7A9836"/>
    <a:srgbClr val="F78E1E"/>
    <a:srgbClr val="5A1414"/>
    <a:srgbClr val="8AD4DF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5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8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74D31-0CFF-4D0E-8D9C-5B32AC884BB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C9A828A2-EF06-4738-8B86-345E61E4C995}">
      <dgm:prSet phldrT="[Tekst]" custT="1"/>
      <dgm:spPr/>
      <dgm:t>
        <a:bodyPr/>
        <a:lstStyle/>
        <a:p>
          <a:r>
            <a:rPr lang="da-DK" sz="2400" dirty="0" smtClean="0"/>
            <a:t>Ejendomme</a:t>
          </a:r>
        </a:p>
        <a:p>
          <a:r>
            <a:rPr lang="da-DK" sz="1000" dirty="0" smtClean="0"/>
            <a:t>Ejendomschef Lene Søgård</a:t>
          </a:r>
          <a:endParaRPr lang="da-DK" sz="1000" dirty="0"/>
        </a:p>
      </dgm:t>
    </dgm:pt>
    <dgm:pt modelId="{35268A35-74D8-470F-9ECD-7891C5ACC0A8}" type="parTrans" cxnId="{81862199-0C38-4FD8-ABF9-C0343738C1AA}">
      <dgm:prSet/>
      <dgm:spPr/>
      <dgm:t>
        <a:bodyPr/>
        <a:lstStyle/>
        <a:p>
          <a:endParaRPr lang="da-DK"/>
        </a:p>
      </dgm:t>
    </dgm:pt>
    <dgm:pt modelId="{AF9E2DB4-ED97-4804-BDFB-D83D937AB455}" type="sibTrans" cxnId="{81862199-0C38-4FD8-ABF9-C0343738C1AA}">
      <dgm:prSet/>
      <dgm:spPr/>
      <dgm:t>
        <a:bodyPr/>
        <a:lstStyle/>
        <a:p>
          <a:endParaRPr lang="da-DK"/>
        </a:p>
      </dgm:t>
    </dgm:pt>
    <dgm:pt modelId="{90317DE4-0706-445D-8DA0-14E2A37A6D77}" type="asst">
      <dgm:prSet phldrT="[Tekst]" custT="1"/>
      <dgm:spPr/>
      <dgm:t>
        <a:bodyPr/>
        <a:lstStyle/>
        <a:p>
          <a:r>
            <a:rPr lang="da-DK" sz="1600" dirty="0" smtClean="0"/>
            <a:t>Økonomi/Projekt</a:t>
          </a:r>
        </a:p>
        <a:p>
          <a:r>
            <a:rPr lang="da-DK" sz="1000" dirty="0" smtClean="0"/>
            <a:t>4 medarbejdere</a:t>
          </a:r>
          <a:endParaRPr lang="da-DK" sz="1000" dirty="0"/>
        </a:p>
      </dgm:t>
    </dgm:pt>
    <dgm:pt modelId="{759105B4-8D75-4EE0-9643-D095E620F84F}" type="parTrans" cxnId="{B6273653-CDEC-40A6-BBB7-EBB7645144B7}">
      <dgm:prSet/>
      <dgm:spPr/>
      <dgm:t>
        <a:bodyPr/>
        <a:lstStyle/>
        <a:p>
          <a:endParaRPr lang="da-DK"/>
        </a:p>
      </dgm:t>
    </dgm:pt>
    <dgm:pt modelId="{073DF9AF-17CD-4A9F-A861-4E0A58F8F8A5}" type="sibTrans" cxnId="{B6273653-CDEC-40A6-BBB7-EBB7645144B7}">
      <dgm:prSet/>
      <dgm:spPr/>
      <dgm:t>
        <a:bodyPr/>
        <a:lstStyle/>
        <a:p>
          <a:endParaRPr lang="da-DK"/>
        </a:p>
      </dgm:t>
    </dgm:pt>
    <dgm:pt modelId="{28D559A9-CE05-4703-95E5-34CD8E4BB08D}">
      <dgm:prSet phldrT="[Tekst]" custT="1"/>
      <dgm:spPr/>
      <dgm:t>
        <a:bodyPr/>
        <a:lstStyle/>
        <a:p>
          <a:r>
            <a:rPr lang="da-DK" sz="1800" dirty="0" smtClean="0">
              <a:solidFill>
                <a:srgbClr val="FF0000"/>
              </a:solidFill>
            </a:rPr>
            <a:t>Rengøring</a:t>
          </a:r>
        </a:p>
        <a:p>
          <a:r>
            <a:rPr lang="da-DK" sz="1000" dirty="0" smtClean="0">
              <a:solidFill>
                <a:srgbClr val="FF0000"/>
              </a:solidFill>
            </a:rPr>
            <a:t>Ca. 200 medarbejdere</a:t>
          </a:r>
          <a:endParaRPr lang="da-DK" sz="1000" dirty="0">
            <a:solidFill>
              <a:srgbClr val="FF0000"/>
            </a:solidFill>
          </a:endParaRPr>
        </a:p>
      </dgm:t>
    </dgm:pt>
    <dgm:pt modelId="{2211EF8D-D78D-42D4-AC88-A06F5984F0F2}" type="parTrans" cxnId="{6C7DC90F-7955-4879-8B7F-02F6FB4BFEF5}">
      <dgm:prSet/>
      <dgm:spPr/>
      <dgm:t>
        <a:bodyPr/>
        <a:lstStyle/>
        <a:p>
          <a:endParaRPr lang="da-DK"/>
        </a:p>
      </dgm:t>
    </dgm:pt>
    <dgm:pt modelId="{D2D89A2E-8103-4691-8A43-2EAFC73B7A9B}" type="sibTrans" cxnId="{6C7DC90F-7955-4879-8B7F-02F6FB4BFEF5}">
      <dgm:prSet/>
      <dgm:spPr/>
      <dgm:t>
        <a:bodyPr/>
        <a:lstStyle/>
        <a:p>
          <a:endParaRPr lang="da-DK"/>
        </a:p>
      </dgm:t>
    </dgm:pt>
    <dgm:pt modelId="{94A09EC1-9AF4-45B6-98F4-FF171837372C}">
      <dgm:prSet phldrT="[Tekst]" custT="1"/>
      <dgm:spPr/>
      <dgm:t>
        <a:bodyPr/>
        <a:lstStyle/>
        <a:p>
          <a:r>
            <a:rPr lang="da-DK" sz="1800" dirty="0" smtClean="0">
              <a:solidFill>
                <a:schemeClr val="tx1"/>
              </a:solidFill>
            </a:rPr>
            <a:t>Teknisk Service &amp; Udlejning</a:t>
          </a:r>
        </a:p>
        <a:p>
          <a:r>
            <a:rPr lang="da-DK" sz="1000" dirty="0" smtClean="0">
              <a:solidFill>
                <a:schemeClr val="tx1"/>
              </a:solidFill>
            </a:rPr>
            <a:t>Ca. 100medarbejdere</a:t>
          </a:r>
          <a:endParaRPr lang="da-DK" sz="1000" dirty="0">
            <a:solidFill>
              <a:schemeClr val="tx1"/>
            </a:solidFill>
          </a:endParaRPr>
        </a:p>
      </dgm:t>
    </dgm:pt>
    <dgm:pt modelId="{A9533454-FF3E-433C-80CD-2C89AD0DD3E8}" type="parTrans" cxnId="{41DD3830-6C03-4A9E-9AD2-D9BF84BC4613}">
      <dgm:prSet/>
      <dgm:spPr/>
      <dgm:t>
        <a:bodyPr/>
        <a:lstStyle/>
        <a:p>
          <a:endParaRPr lang="da-DK"/>
        </a:p>
      </dgm:t>
    </dgm:pt>
    <dgm:pt modelId="{0F90AA26-E1F8-4007-9F38-8A2C59C773EF}" type="sibTrans" cxnId="{41DD3830-6C03-4A9E-9AD2-D9BF84BC4613}">
      <dgm:prSet/>
      <dgm:spPr/>
      <dgm:t>
        <a:bodyPr/>
        <a:lstStyle/>
        <a:p>
          <a:endParaRPr lang="da-DK"/>
        </a:p>
      </dgm:t>
    </dgm:pt>
    <dgm:pt modelId="{C9B50457-4FD8-4CAE-AB36-57DFD9F5AFEA}">
      <dgm:prSet phldrT="[Tekst]" custT="1"/>
      <dgm:spPr/>
      <dgm:t>
        <a:bodyPr/>
        <a:lstStyle/>
        <a:p>
          <a:r>
            <a:rPr lang="da-DK" sz="1300" dirty="0" smtClean="0"/>
            <a:t>Rådgivning &amp; Vedligehold og</a:t>
          </a:r>
        </a:p>
        <a:p>
          <a:r>
            <a:rPr lang="da-DK" sz="1300" dirty="0" smtClean="0"/>
            <a:t>Køb/salg </a:t>
          </a:r>
        </a:p>
        <a:p>
          <a:endParaRPr lang="da-DK" sz="1300" dirty="0" smtClean="0"/>
        </a:p>
        <a:p>
          <a:r>
            <a:rPr lang="da-DK" sz="1000" dirty="0" smtClean="0"/>
            <a:t>Ca. 25 </a:t>
          </a:r>
          <a:endParaRPr lang="da-DK" sz="1000" dirty="0"/>
        </a:p>
      </dgm:t>
    </dgm:pt>
    <dgm:pt modelId="{55E855FC-B788-4789-AC6B-37EEF45D136B}" type="parTrans" cxnId="{BC7E63EE-E284-4E25-B133-49D7BE4D7B46}">
      <dgm:prSet/>
      <dgm:spPr/>
      <dgm:t>
        <a:bodyPr/>
        <a:lstStyle/>
        <a:p>
          <a:endParaRPr lang="da-DK"/>
        </a:p>
      </dgm:t>
    </dgm:pt>
    <dgm:pt modelId="{3F72720D-7F4E-4669-B032-C813E6D3538E}" type="sibTrans" cxnId="{BC7E63EE-E284-4E25-B133-49D7BE4D7B46}">
      <dgm:prSet/>
      <dgm:spPr/>
      <dgm:t>
        <a:bodyPr/>
        <a:lstStyle/>
        <a:p>
          <a:endParaRPr lang="da-DK"/>
        </a:p>
      </dgm:t>
    </dgm:pt>
    <dgm:pt modelId="{1BE63A67-5308-40B2-9C54-38DA8DE328F7}" type="pres">
      <dgm:prSet presAssocID="{9E474D31-0CFF-4D0E-8D9C-5B32AC884B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a-DK"/>
        </a:p>
      </dgm:t>
    </dgm:pt>
    <dgm:pt modelId="{89E87D19-DFD4-4E56-BD90-ED50EEF697E6}" type="pres">
      <dgm:prSet presAssocID="{C9A828A2-EF06-4738-8B86-345E61E4C995}" presName="hierRoot1" presStyleCnt="0">
        <dgm:presLayoutVars>
          <dgm:hierBranch val="init"/>
        </dgm:presLayoutVars>
      </dgm:prSet>
      <dgm:spPr/>
    </dgm:pt>
    <dgm:pt modelId="{73717A15-CDF0-43A2-A8C9-34D879F233B5}" type="pres">
      <dgm:prSet presAssocID="{C9A828A2-EF06-4738-8B86-345E61E4C995}" presName="rootComposite1" presStyleCnt="0"/>
      <dgm:spPr/>
    </dgm:pt>
    <dgm:pt modelId="{4F161D26-86DE-42F5-A539-2C16BA0FE45F}" type="pres">
      <dgm:prSet presAssocID="{C9A828A2-EF06-4738-8B86-345E61E4C9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34E50E61-C1E0-478D-B4B0-4445373EEE34}" type="pres">
      <dgm:prSet presAssocID="{C9A828A2-EF06-4738-8B86-345E61E4C995}" presName="rootConnector1" presStyleLbl="node1" presStyleIdx="0" presStyleCnt="0"/>
      <dgm:spPr/>
      <dgm:t>
        <a:bodyPr/>
        <a:lstStyle/>
        <a:p>
          <a:endParaRPr lang="da-DK"/>
        </a:p>
      </dgm:t>
    </dgm:pt>
    <dgm:pt modelId="{9F66888D-4ADF-440D-9C9E-A0DDED2FAD72}" type="pres">
      <dgm:prSet presAssocID="{C9A828A2-EF06-4738-8B86-345E61E4C995}" presName="hierChild2" presStyleCnt="0"/>
      <dgm:spPr/>
    </dgm:pt>
    <dgm:pt modelId="{BFC14C72-5D04-4D3A-857E-F05AAAC0FE61}" type="pres">
      <dgm:prSet presAssocID="{2211EF8D-D78D-42D4-AC88-A06F5984F0F2}" presName="Name37" presStyleLbl="parChTrans1D2" presStyleIdx="0" presStyleCnt="4"/>
      <dgm:spPr/>
      <dgm:t>
        <a:bodyPr/>
        <a:lstStyle/>
        <a:p>
          <a:endParaRPr lang="da-DK"/>
        </a:p>
      </dgm:t>
    </dgm:pt>
    <dgm:pt modelId="{55618D8D-ADA9-497F-A200-5573ADFFE9DB}" type="pres">
      <dgm:prSet presAssocID="{28D559A9-CE05-4703-95E5-34CD8E4BB08D}" presName="hierRoot2" presStyleCnt="0">
        <dgm:presLayoutVars>
          <dgm:hierBranch val="init"/>
        </dgm:presLayoutVars>
      </dgm:prSet>
      <dgm:spPr/>
    </dgm:pt>
    <dgm:pt modelId="{7C58C8ED-28D6-45E6-8F10-F679A3D1E56B}" type="pres">
      <dgm:prSet presAssocID="{28D559A9-CE05-4703-95E5-34CD8E4BB08D}" presName="rootComposite" presStyleCnt="0"/>
      <dgm:spPr/>
    </dgm:pt>
    <dgm:pt modelId="{2910A72F-C230-42EC-A8D4-2974028BF094}" type="pres">
      <dgm:prSet presAssocID="{28D559A9-CE05-4703-95E5-34CD8E4BB08D}" presName="rootText" presStyleLbl="node2" presStyleIdx="0" presStyleCnt="3" custScaleX="130124" custScaleY="15861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161A4B22-8118-4B14-AE2C-0DE87A31FC39}" type="pres">
      <dgm:prSet presAssocID="{28D559A9-CE05-4703-95E5-34CD8E4BB08D}" presName="rootConnector" presStyleLbl="node2" presStyleIdx="0" presStyleCnt="3"/>
      <dgm:spPr/>
      <dgm:t>
        <a:bodyPr/>
        <a:lstStyle/>
        <a:p>
          <a:endParaRPr lang="da-DK"/>
        </a:p>
      </dgm:t>
    </dgm:pt>
    <dgm:pt modelId="{0B9BCCB5-B390-49A3-BB16-DD7E5687F989}" type="pres">
      <dgm:prSet presAssocID="{28D559A9-CE05-4703-95E5-34CD8E4BB08D}" presName="hierChild4" presStyleCnt="0"/>
      <dgm:spPr/>
    </dgm:pt>
    <dgm:pt modelId="{D33BAE93-B8E1-468B-8D7B-C5BAD303CCA4}" type="pres">
      <dgm:prSet presAssocID="{28D559A9-CE05-4703-95E5-34CD8E4BB08D}" presName="hierChild5" presStyleCnt="0"/>
      <dgm:spPr/>
    </dgm:pt>
    <dgm:pt modelId="{0C47D9F9-2365-4291-907D-3CB2709D0EAC}" type="pres">
      <dgm:prSet presAssocID="{A9533454-FF3E-433C-80CD-2C89AD0DD3E8}" presName="Name37" presStyleLbl="parChTrans1D2" presStyleIdx="1" presStyleCnt="4"/>
      <dgm:spPr/>
      <dgm:t>
        <a:bodyPr/>
        <a:lstStyle/>
        <a:p>
          <a:endParaRPr lang="da-DK"/>
        </a:p>
      </dgm:t>
    </dgm:pt>
    <dgm:pt modelId="{F342A5BC-93F9-4BA1-8C4A-2F294D9FF78A}" type="pres">
      <dgm:prSet presAssocID="{94A09EC1-9AF4-45B6-98F4-FF171837372C}" presName="hierRoot2" presStyleCnt="0">
        <dgm:presLayoutVars>
          <dgm:hierBranch val="init"/>
        </dgm:presLayoutVars>
      </dgm:prSet>
      <dgm:spPr/>
    </dgm:pt>
    <dgm:pt modelId="{035E1BE7-6D1D-41DE-B53C-9D7982D15A3E}" type="pres">
      <dgm:prSet presAssocID="{94A09EC1-9AF4-45B6-98F4-FF171837372C}" presName="rootComposite" presStyleCnt="0"/>
      <dgm:spPr/>
    </dgm:pt>
    <dgm:pt modelId="{8F37E3F5-9732-49DA-A3EB-902FE54E20E7}" type="pres">
      <dgm:prSet presAssocID="{94A09EC1-9AF4-45B6-98F4-FF171837372C}" presName="rootText" presStyleLbl="node2" presStyleIdx="1" presStyleCnt="3" custScaleX="121211" custScaleY="152359" custLinFactNeighborY="1316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53C620DC-50C7-4597-8B82-106E0169AF1E}" type="pres">
      <dgm:prSet presAssocID="{94A09EC1-9AF4-45B6-98F4-FF171837372C}" presName="rootConnector" presStyleLbl="node2" presStyleIdx="1" presStyleCnt="3"/>
      <dgm:spPr/>
      <dgm:t>
        <a:bodyPr/>
        <a:lstStyle/>
        <a:p>
          <a:endParaRPr lang="da-DK"/>
        </a:p>
      </dgm:t>
    </dgm:pt>
    <dgm:pt modelId="{9B4DD1BD-1D0A-4FFC-ABEA-8B5274A00F90}" type="pres">
      <dgm:prSet presAssocID="{94A09EC1-9AF4-45B6-98F4-FF171837372C}" presName="hierChild4" presStyleCnt="0"/>
      <dgm:spPr/>
    </dgm:pt>
    <dgm:pt modelId="{99243945-402F-4550-B150-8553F321826B}" type="pres">
      <dgm:prSet presAssocID="{94A09EC1-9AF4-45B6-98F4-FF171837372C}" presName="hierChild5" presStyleCnt="0"/>
      <dgm:spPr/>
    </dgm:pt>
    <dgm:pt modelId="{2B77EC3F-4EC6-4B1F-A26D-09DE7A13CCCB}" type="pres">
      <dgm:prSet presAssocID="{55E855FC-B788-4789-AC6B-37EEF45D136B}" presName="Name37" presStyleLbl="parChTrans1D2" presStyleIdx="2" presStyleCnt="4"/>
      <dgm:spPr/>
      <dgm:t>
        <a:bodyPr/>
        <a:lstStyle/>
        <a:p>
          <a:endParaRPr lang="da-DK"/>
        </a:p>
      </dgm:t>
    </dgm:pt>
    <dgm:pt modelId="{06DCB1FB-C463-4693-AD73-9FC85BDC797B}" type="pres">
      <dgm:prSet presAssocID="{C9B50457-4FD8-4CAE-AB36-57DFD9F5AFEA}" presName="hierRoot2" presStyleCnt="0">
        <dgm:presLayoutVars>
          <dgm:hierBranch val="init"/>
        </dgm:presLayoutVars>
      </dgm:prSet>
      <dgm:spPr/>
    </dgm:pt>
    <dgm:pt modelId="{19A4F628-E2B8-4564-965D-053819384B82}" type="pres">
      <dgm:prSet presAssocID="{C9B50457-4FD8-4CAE-AB36-57DFD9F5AFEA}" presName="rootComposite" presStyleCnt="0"/>
      <dgm:spPr/>
    </dgm:pt>
    <dgm:pt modelId="{1344FB00-7181-4D72-ACED-3D7C8847F0AD}" type="pres">
      <dgm:prSet presAssocID="{C9B50457-4FD8-4CAE-AB36-57DFD9F5AFEA}" presName="rootText" presStyleLbl="node2" presStyleIdx="2" presStyleCnt="3" custScaleX="120261" custScaleY="150684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709A7A00-A921-4433-895A-580A2980E6AB}" type="pres">
      <dgm:prSet presAssocID="{C9B50457-4FD8-4CAE-AB36-57DFD9F5AFEA}" presName="rootConnector" presStyleLbl="node2" presStyleIdx="2" presStyleCnt="3"/>
      <dgm:spPr/>
      <dgm:t>
        <a:bodyPr/>
        <a:lstStyle/>
        <a:p>
          <a:endParaRPr lang="da-DK"/>
        </a:p>
      </dgm:t>
    </dgm:pt>
    <dgm:pt modelId="{B689C337-7F23-4B4A-B6BB-35A4E3DF8750}" type="pres">
      <dgm:prSet presAssocID="{C9B50457-4FD8-4CAE-AB36-57DFD9F5AFEA}" presName="hierChild4" presStyleCnt="0"/>
      <dgm:spPr/>
    </dgm:pt>
    <dgm:pt modelId="{CF554D0F-31B2-49B2-AD6A-967CA2F29AA4}" type="pres">
      <dgm:prSet presAssocID="{C9B50457-4FD8-4CAE-AB36-57DFD9F5AFEA}" presName="hierChild5" presStyleCnt="0"/>
      <dgm:spPr/>
    </dgm:pt>
    <dgm:pt modelId="{F0B8B23B-4775-4C9D-AF80-222EA1B2A7B7}" type="pres">
      <dgm:prSet presAssocID="{C9A828A2-EF06-4738-8B86-345E61E4C995}" presName="hierChild3" presStyleCnt="0"/>
      <dgm:spPr/>
    </dgm:pt>
    <dgm:pt modelId="{C9B09064-0D7E-46ED-B258-A5BCAED8F6C1}" type="pres">
      <dgm:prSet presAssocID="{759105B4-8D75-4EE0-9643-D095E620F84F}" presName="Name111" presStyleLbl="parChTrans1D2" presStyleIdx="3" presStyleCnt="4"/>
      <dgm:spPr/>
      <dgm:t>
        <a:bodyPr/>
        <a:lstStyle/>
        <a:p>
          <a:endParaRPr lang="da-DK"/>
        </a:p>
      </dgm:t>
    </dgm:pt>
    <dgm:pt modelId="{275B0BCB-5864-4E74-8D8E-E7CA7FEADEA5}" type="pres">
      <dgm:prSet presAssocID="{90317DE4-0706-445D-8DA0-14E2A37A6D77}" presName="hierRoot3" presStyleCnt="0">
        <dgm:presLayoutVars>
          <dgm:hierBranch val="init"/>
        </dgm:presLayoutVars>
      </dgm:prSet>
      <dgm:spPr/>
    </dgm:pt>
    <dgm:pt modelId="{40B6FACE-6135-4127-BC17-7B4261612FB6}" type="pres">
      <dgm:prSet presAssocID="{90317DE4-0706-445D-8DA0-14E2A37A6D77}" presName="rootComposite3" presStyleCnt="0"/>
      <dgm:spPr/>
    </dgm:pt>
    <dgm:pt modelId="{83B89E5E-0A4B-4D85-BDCF-BD757D378764}" type="pres">
      <dgm:prSet presAssocID="{90317DE4-0706-445D-8DA0-14E2A37A6D77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da-DK"/>
        </a:p>
      </dgm:t>
    </dgm:pt>
    <dgm:pt modelId="{C5D9063B-360F-4E58-BC94-FA4D8773BBAB}" type="pres">
      <dgm:prSet presAssocID="{90317DE4-0706-445D-8DA0-14E2A37A6D77}" presName="rootConnector3" presStyleLbl="asst1" presStyleIdx="0" presStyleCnt="1"/>
      <dgm:spPr/>
      <dgm:t>
        <a:bodyPr/>
        <a:lstStyle/>
        <a:p>
          <a:endParaRPr lang="da-DK"/>
        </a:p>
      </dgm:t>
    </dgm:pt>
    <dgm:pt modelId="{D5FBF5AD-773F-4FBF-A40E-3B34E12D043D}" type="pres">
      <dgm:prSet presAssocID="{90317DE4-0706-445D-8DA0-14E2A37A6D77}" presName="hierChild6" presStyleCnt="0"/>
      <dgm:spPr/>
    </dgm:pt>
    <dgm:pt modelId="{174A1C94-7575-4610-B616-A169B18D5F3C}" type="pres">
      <dgm:prSet presAssocID="{90317DE4-0706-445D-8DA0-14E2A37A6D77}" presName="hierChild7" presStyleCnt="0"/>
      <dgm:spPr/>
    </dgm:pt>
  </dgm:ptLst>
  <dgm:cxnLst>
    <dgm:cxn modelId="{AE5A18FC-046B-4011-811C-3FD1F5E31CBC}" type="presOf" srcId="{C9A828A2-EF06-4738-8B86-345E61E4C995}" destId="{4F161D26-86DE-42F5-A539-2C16BA0FE45F}" srcOrd="0" destOrd="0" presId="urn:microsoft.com/office/officeart/2005/8/layout/orgChart1"/>
    <dgm:cxn modelId="{41DD3830-6C03-4A9E-9AD2-D9BF84BC4613}" srcId="{C9A828A2-EF06-4738-8B86-345E61E4C995}" destId="{94A09EC1-9AF4-45B6-98F4-FF171837372C}" srcOrd="2" destOrd="0" parTransId="{A9533454-FF3E-433C-80CD-2C89AD0DD3E8}" sibTransId="{0F90AA26-E1F8-4007-9F38-8A2C59C773EF}"/>
    <dgm:cxn modelId="{81862199-0C38-4FD8-ABF9-C0343738C1AA}" srcId="{9E474D31-0CFF-4D0E-8D9C-5B32AC884BBF}" destId="{C9A828A2-EF06-4738-8B86-345E61E4C995}" srcOrd="0" destOrd="0" parTransId="{35268A35-74D8-470F-9ECD-7891C5ACC0A8}" sibTransId="{AF9E2DB4-ED97-4804-BDFB-D83D937AB455}"/>
    <dgm:cxn modelId="{B6273653-CDEC-40A6-BBB7-EBB7645144B7}" srcId="{C9A828A2-EF06-4738-8B86-345E61E4C995}" destId="{90317DE4-0706-445D-8DA0-14E2A37A6D77}" srcOrd="0" destOrd="0" parTransId="{759105B4-8D75-4EE0-9643-D095E620F84F}" sibTransId="{073DF9AF-17CD-4A9F-A861-4E0A58F8F8A5}"/>
    <dgm:cxn modelId="{BC7E63EE-E284-4E25-B133-49D7BE4D7B46}" srcId="{C9A828A2-EF06-4738-8B86-345E61E4C995}" destId="{C9B50457-4FD8-4CAE-AB36-57DFD9F5AFEA}" srcOrd="3" destOrd="0" parTransId="{55E855FC-B788-4789-AC6B-37EEF45D136B}" sibTransId="{3F72720D-7F4E-4669-B032-C813E6D3538E}"/>
    <dgm:cxn modelId="{C9DD9568-594D-43A9-9B18-220B5E769641}" type="presOf" srcId="{9E474D31-0CFF-4D0E-8D9C-5B32AC884BBF}" destId="{1BE63A67-5308-40B2-9C54-38DA8DE328F7}" srcOrd="0" destOrd="0" presId="urn:microsoft.com/office/officeart/2005/8/layout/orgChart1"/>
    <dgm:cxn modelId="{528972B4-C268-4FAB-8020-2664AAAC5EEF}" type="presOf" srcId="{94A09EC1-9AF4-45B6-98F4-FF171837372C}" destId="{8F37E3F5-9732-49DA-A3EB-902FE54E20E7}" srcOrd="0" destOrd="0" presId="urn:microsoft.com/office/officeart/2005/8/layout/orgChart1"/>
    <dgm:cxn modelId="{BFBBF0DA-7CDD-4FB4-8A67-7EE81CDCFEBC}" type="presOf" srcId="{90317DE4-0706-445D-8DA0-14E2A37A6D77}" destId="{C5D9063B-360F-4E58-BC94-FA4D8773BBAB}" srcOrd="1" destOrd="0" presId="urn:microsoft.com/office/officeart/2005/8/layout/orgChart1"/>
    <dgm:cxn modelId="{6C7DC90F-7955-4879-8B7F-02F6FB4BFEF5}" srcId="{C9A828A2-EF06-4738-8B86-345E61E4C995}" destId="{28D559A9-CE05-4703-95E5-34CD8E4BB08D}" srcOrd="1" destOrd="0" parTransId="{2211EF8D-D78D-42D4-AC88-A06F5984F0F2}" sibTransId="{D2D89A2E-8103-4691-8A43-2EAFC73B7A9B}"/>
    <dgm:cxn modelId="{AD447681-AB1D-4952-B620-04C1EAAE2E76}" type="presOf" srcId="{2211EF8D-D78D-42D4-AC88-A06F5984F0F2}" destId="{BFC14C72-5D04-4D3A-857E-F05AAAC0FE61}" srcOrd="0" destOrd="0" presId="urn:microsoft.com/office/officeart/2005/8/layout/orgChart1"/>
    <dgm:cxn modelId="{A72D3BAD-020A-4F04-BC1A-248CB49D9B52}" type="presOf" srcId="{C9B50457-4FD8-4CAE-AB36-57DFD9F5AFEA}" destId="{1344FB00-7181-4D72-ACED-3D7C8847F0AD}" srcOrd="0" destOrd="0" presId="urn:microsoft.com/office/officeart/2005/8/layout/orgChart1"/>
    <dgm:cxn modelId="{B96346C9-38A1-45B4-A639-B34151522B5F}" type="presOf" srcId="{28D559A9-CE05-4703-95E5-34CD8E4BB08D}" destId="{161A4B22-8118-4B14-AE2C-0DE87A31FC39}" srcOrd="1" destOrd="0" presId="urn:microsoft.com/office/officeart/2005/8/layout/orgChart1"/>
    <dgm:cxn modelId="{5D597AD4-CD57-4C88-A8A7-B503034AE10D}" type="presOf" srcId="{759105B4-8D75-4EE0-9643-D095E620F84F}" destId="{C9B09064-0D7E-46ED-B258-A5BCAED8F6C1}" srcOrd="0" destOrd="0" presId="urn:microsoft.com/office/officeart/2005/8/layout/orgChart1"/>
    <dgm:cxn modelId="{6BA7BDBF-EF38-4549-8FD7-EAB1104E5C32}" type="presOf" srcId="{28D559A9-CE05-4703-95E5-34CD8E4BB08D}" destId="{2910A72F-C230-42EC-A8D4-2974028BF094}" srcOrd="0" destOrd="0" presId="urn:microsoft.com/office/officeart/2005/8/layout/orgChart1"/>
    <dgm:cxn modelId="{7D2D7D8B-BB6B-4AA0-8668-89A08AC029C6}" type="presOf" srcId="{90317DE4-0706-445D-8DA0-14E2A37A6D77}" destId="{83B89E5E-0A4B-4D85-BDCF-BD757D378764}" srcOrd="0" destOrd="0" presId="urn:microsoft.com/office/officeart/2005/8/layout/orgChart1"/>
    <dgm:cxn modelId="{B5EF4BEC-AE8D-40E5-A8F5-A0313C37EA59}" type="presOf" srcId="{C9A828A2-EF06-4738-8B86-345E61E4C995}" destId="{34E50E61-C1E0-478D-B4B0-4445373EEE34}" srcOrd="1" destOrd="0" presId="urn:microsoft.com/office/officeart/2005/8/layout/orgChart1"/>
    <dgm:cxn modelId="{D5382596-4659-4641-986B-1A4F0A6571DB}" type="presOf" srcId="{A9533454-FF3E-433C-80CD-2C89AD0DD3E8}" destId="{0C47D9F9-2365-4291-907D-3CB2709D0EAC}" srcOrd="0" destOrd="0" presId="urn:microsoft.com/office/officeart/2005/8/layout/orgChart1"/>
    <dgm:cxn modelId="{C888E4BF-CF2F-4FB3-B5D9-F4903BC92231}" type="presOf" srcId="{94A09EC1-9AF4-45B6-98F4-FF171837372C}" destId="{53C620DC-50C7-4597-8B82-106E0169AF1E}" srcOrd="1" destOrd="0" presId="urn:microsoft.com/office/officeart/2005/8/layout/orgChart1"/>
    <dgm:cxn modelId="{7A1158E6-3F1F-4C94-B93C-083E9839F905}" type="presOf" srcId="{C9B50457-4FD8-4CAE-AB36-57DFD9F5AFEA}" destId="{709A7A00-A921-4433-895A-580A2980E6AB}" srcOrd="1" destOrd="0" presId="urn:microsoft.com/office/officeart/2005/8/layout/orgChart1"/>
    <dgm:cxn modelId="{D505B1FE-130A-41B9-8076-6B6B8281E73D}" type="presOf" srcId="{55E855FC-B788-4789-AC6B-37EEF45D136B}" destId="{2B77EC3F-4EC6-4B1F-A26D-09DE7A13CCCB}" srcOrd="0" destOrd="0" presId="urn:microsoft.com/office/officeart/2005/8/layout/orgChart1"/>
    <dgm:cxn modelId="{8B7F19CD-4AB9-48CE-98D7-6518B96677E1}" type="presParOf" srcId="{1BE63A67-5308-40B2-9C54-38DA8DE328F7}" destId="{89E87D19-DFD4-4E56-BD90-ED50EEF697E6}" srcOrd="0" destOrd="0" presId="urn:microsoft.com/office/officeart/2005/8/layout/orgChart1"/>
    <dgm:cxn modelId="{0ED36688-C3A9-4CDF-946B-49952D8216E0}" type="presParOf" srcId="{89E87D19-DFD4-4E56-BD90-ED50EEF697E6}" destId="{73717A15-CDF0-43A2-A8C9-34D879F233B5}" srcOrd="0" destOrd="0" presId="urn:microsoft.com/office/officeart/2005/8/layout/orgChart1"/>
    <dgm:cxn modelId="{1ED7C6B4-061D-434A-A90E-82F5EC599F34}" type="presParOf" srcId="{73717A15-CDF0-43A2-A8C9-34D879F233B5}" destId="{4F161D26-86DE-42F5-A539-2C16BA0FE45F}" srcOrd="0" destOrd="0" presId="urn:microsoft.com/office/officeart/2005/8/layout/orgChart1"/>
    <dgm:cxn modelId="{0EF1AF2C-F2D4-4EBD-A7FC-97AC2512DE43}" type="presParOf" srcId="{73717A15-CDF0-43A2-A8C9-34D879F233B5}" destId="{34E50E61-C1E0-478D-B4B0-4445373EEE34}" srcOrd="1" destOrd="0" presId="urn:microsoft.com/office/officeart/2005/8/layout/orgChart1"/>
    <dgm:cxn modelId="{4F5826B7-4F2B-4737-8A78-7575B91E0D78}" type="presParOf" srcId="{89E87D19-DFD4-4E56-BD90-ED50EEF697E6}" destId="{9F66888D-4ADF-440D-9C9E-A0DDED2FAD72}" srcOrd="1" destOrd="0" presId="urn:microsoft.com/office/officeart/2005/8/layout/orgChart1"/>
    <dgm:cxn modelId="{2220EDD2-C933-4563-B11D-0FDDB0D9BF22}" type="presParOf" srcId="{9F66888D-4ADF-440D-9C9E-A0DDED2FAD72}" destId="{BFC14C72-5D04-4D3A-857E-F05AAAC0FE61}" srcOrd="0" destOrd="0" presId="urn:microsoft.com/office/officeart/2005/8/layout/orgChart1"/>
    <dgm:cxn modelId="{37D02434-F70E-4942-937A-922EEA5988DD}" type="presParOf" srcId="{9F66888D-4ADF-440D-9C9E-A0DDED2FAD72}" destId="{55618D8D-ADA9-497F-A200-5573ADFFE9DB}" srcOrd="1" destOrd="0" presId="urn:microsoft.com/office/officeart/2005/8/layout/orgChart1"/>
    <dgm:cxn modelId="{A922C4E0-3FC6-4261-B8B6-5F497E74EFF3}" type="presParOf" srcId="{55618D8D-ADA9-497F-A200-5573ADFFE9DB}" destId="{7C58C8ED-28D6-45E6-8F10-F679A3D1E56B}" srcOrd="0" destOrd="0" presId="urn:microsoft.com/office/officeart/2005/8/layout/orgChart1"/>
    <dgm:cxn modelId="{782A3AA0-F771-4C5A-9BA7-CD6A85300DAD}" type="presParOf" srcId="{7C58C8ED-28D6-45E6-8F10-F679A3D1E56B}" destId="{2910A72F-C230-42EC-A8D4-2974028BF094}" srcOrd="0" destOrd="0" presId="urn:microsoft.com/office/officeart/2005/8/layout/orgChart1"/>
    <dgm:cxn modelId="{94C52A85-EFCE-4571-A45B-F1E2A641EE83}" type="presParOf" srcId="{7C58C8ED-28D6-45E6-8F10-F679A3D1E56B}" destId="{161A4B22-8118-4B14-AE2C-0DE87A31FC39}" srcOrd="1" destOrd="0" presId="urn:microsoft.com/office/officeart/2005/8/layout/orgChart1"/>
    <dgm:cxn modelId="{421A2BFA-9A9A-4C7E-936C-08FF94BAF211}" type="presParOf" srcId="{55618D8D-ADA9-497F-A200-5573ADFFE9DB}" destId="{0B9BCCB5-B390-49A3-BB16-DD7E5687F989}" srcOrd="1" destOrd="0" presId="urn:microsoft.com/office/officeart/2005/8/layout/orgChart1"/>
    <dgm:cxn modelId="{DA30E465-5AC4-40E5-B413-9DA7B15D1620}" type="presParOf" srcId="{55618D8D-ADA9-497F-A200-5573ADFFE9DB}" destId="{D33BAE93-B8E1-468B-8D7B-C5BAD303CCA4}" srcOrd="2" destOrd="0" presId="urn:microsoft.com/office/officeart/2005/8/layout/orgChart1"/>
    <dgm:cxn modelId="{C29AD129-FF66-48B7-9456-935CF157D5E4}" type="presParOf" srcId="{9F66888D-4ADF-440D-9C9E-A0DDED2FAD72}" destId="{0C47D9F9-2365-4291-907D-3CB2709D0EAC}" srcOrd="2" destOrd="0" presId="urn:microsoft.com/office/officeart/2005/8/layout/orgChart1"/>
    <dgm:cxn modelId="{B9A68755-3981-4283-AFBE-EAD6598F7DF4}" type="presParOf" srcId="{9F66888D-4ADF-440D-9C9E-A0DDED2FAD72}" destId="{F342A5BC-93F9-4BA1-8C4A-2F294D9FF78A}" srcOrd="3" destOrd="0" presId="urn:microsoft.com/office/officeart/2005/8/layout/orgChart1"/>
    <dgm:cxn modelId="{D155F01D-2BB0-4590-B063-DDC1EA808ACB}" type="presParOf" srcId="{F342A5BC-93F9-4BA1-8C4A-2F294D9FF78A}" destId="{035E1BE7-6D1D-41DE-B53C-9D7982D15A3E}" srcOrd="0" destOrd="0" presId="urn:microsoft.com/office/officeart/2005/8/layout/orgChart1"/>
    <dgm:cxn modelId="{00D3C3A5-4E08-465C-B02E-C61C51FAB8B4}" type="presParOf" srcId="{035E1BE7-6D1D-41DE-B53C-9D7982D15A3E}" destId="{8F37E3F5-9732-49DA-A3EB-902FE54E20E7}" srcOrd="0" destOrd="0" presId="urn:microsoft.com/office/officeart/2005/8/layout/orgChart1"/>
    <dgm:cxn modelId="{F9CCD729-E18E-4913-BA54-CDD67A687AC3}" type="presParOf" srcId="{035E1BE7-6D1D-41DE-B53C-9D7982D15A3E}" destId="{53C620DC-50C7-4597-8B82-106E0169AF1E}" srcOrd="1" destOrd="0" presId="urn:microsoft.com/office/officeart/2005/8/layout/orgChart1"/>
    <dgm:cxn modelId="{62A7D5EB-086A-400A-B852-73BE7AAC90C7}" type="presParOf" srcId="{F342A5BC-93F9-4BA1-8C4A-2F294D9FF78A}" destId="{9B4DD1BD-1D0A-4FFC-ABEA-8B5274A00F90}" srcOrd="1" destOrd="0" presId="urn:microsoft.com/office/officeart/2005/8/layout/orgChart1"/>
    <dgm:cxn modelId="{119857A3-E59B-40C6-954D-5F1A3FF1F19D}" type="presParOf" srcId="{F342A5BC-93F9-4BA1-8C4A-2F294D9FF78A}" destId="{99243945-402F-4550-B150-8553F321826B}" srcOrd="2" destOrd="0" presId="urn:microsoft.com/office/officeart/2005/8/layout/orgChart1"/>
    <dgm:cxn modelId="{EFA62B16-0803-45F1-BD53-3359A3967ACD}" type="presParOf" srcId="{9F66888D-4ADF-440D-9C9E-A0DDED2FAD72}" destId="{2B77EC3F-4EC6-4B1F-A26D-09DE7A13CCCB}" srcOrd="4" destOrd="0" presId="urn:microsoft.com/office/officeart/2005/8/layout/orgChart1"/>
    <dgm:cxn modelId="{F4984ADC-2C6F-409D-AAB0-4C72A99C14F5}" type="presParOf" srcId="{9F66888D-4ADF-440D-9C9E-A0DDED2FAD72}" destId="{06DCB1FB-C463-4693-AD73-9FC85BDC797B}" srcOrd="5" destOrd="0" presId="urn:microsoft.com/office/officeart/2005/8/layout/orgChart1"/>
    <dgm:cxn modelId="{CAC9D1DE-AF9E-43FF-BD0D-88357FA7CE3A}" type="presParOf" srcId="{06DCB1FB-C463-4693-AD73-9FC85BDC797B}" destId="{19A4F628-E2B8-4564-965D-053819384B82}" srcOrd="0" destOrd="0" presId="urn:microsoft.com/office/officeart/2005/8/layout/orgChart1"/>
    <dgm:cxn modelId="{7D490ABD-97F0-4B10-8B6D-1F92D04A5CEB}" type="presParOf" srcId="{19A4F628-E2B8-4564-965D-053819384B82}" destId="{1344FB00-7181-4D72-ACED-3D7C8847F0AD}" srcOrd="0" destOrd="0" presId="urn:microsoft.com/office/officeart/2005/8/layout/orgChart1"/>
    <dgm:cxn modelId="{D0DBF601-DA30-40EE-BE09-D4DDC4CEDB72}" type="presParOf" srcId="{19A4F628-E2B8-4564-965D-053819384B82}" destId="{709A7A00-A921-4433-895A-580A2980E6AB}" srcOrd="1" destOrd="0" presId="urn:microsoft.com/office/officeart/2005/8/layout/orgChart1"/>
    <dgm:cxn modelId="{527AEA76-A48F-4E21-A444-F110F618DF58}" type="presParOf" srcId="{06DCB1FB-C463-4693-AD73-9FC85BDC797B}" destId="{B689C337-7F23-4B4A-B6BB-35A4E3DF8750}" srcOrd="1" destOrd="0" presId="urn:microsoft.com/office/officeart/2005/8/layout/orgChart1"/>
    <dgm:cxn modelId="{BDF08DB6-B16F-408E-A666-566C64D00DFB}" type="presParOf" srcId="{06DCB1FB-C463-4693-AD73-9FC85BDC797B}" destId="{CF554D0F-31B2-49B2-AD6A-967CA2F29AA4}" srcOrd="2" destOrd="0" presId="urn:microsoft.com/office/officeart/2005/8/layout/orgChart1"/>
    <dgm:cxn modelId="{250957A1-D5FE-4A50-A21C-2FAAE36C0135}" type="presParOf" srcId="{89E87D19-DFD4-4E56-BD90-ED50EEF697E6}" destId="{F0B8B23B-4775-4C9D-AF80-222EA1B2A7B7}" srcOrd="2" destOrd="0" presId="urn:microsoft.com/office/officeart/2005/8/layout/orgChart1"/>
    <dgm:cxn modelId="{E80B5F1B-EAD3-47AF-BB49-013D9FD5859C}" type="presParOf" srcId="{F0B8B23B-4775-4C9D-AF80-222EA1B2A7B7}" destId="{C9B09064-0D7E-46ED-B258-A5BCAED8F6C1}" srcOrd="0" destOrd="0" presId="urn:microsoft.com/office/officeart/2005/8/layout/orgChart1"/>
    <dgm:cxn modelId="{3106B553-947C-40E2-A74C-0C54E6ADE56F}" type="presParOf" srcId="{F0B8B23B-4775-4C9D-AF80-222EA1B2A7B7}" destId="{275B0BCB-5864-4E74-8D8E-E7CA7FEADEA5}" srcOrd="1" destOrd="0" presId="urn:microsoft.com/office/officeart/2005/8/layout/orgChart1"/>
    <dgm:cxn modelId="{6ECE969A-C59A-4EA2-A484-0D1168F2FF86}" type="presParOf" srcId="{275B0BCB-5864-4E74-8D8E-E7CA7FEADEA5}" destId="{40B6FACE-6135-4127-BC17-7B4261612FB6}" srcOrd="0" destOrd="0" presId="urn:microsoft.com/office/officeart/2005/8/layout/orgChart1"/>
    <dgm:cxn modelId="{B1B1B0A4-37B8-4C6C-A59F-C837EB0A77E4}" type="presParOf" srcId="{40B6FACE-6135-4127-BC17-7B4261612FB6}" destId="{83B89E5E-0A4B-4D85-BDCF-BD757D378764}" srcOrd="0" destOrd="0" presId="urn:microsoft.com/office/officeart/2005/8/layout/orgChart1"/>
    <dgm:cxn modelId="{B84ACD2C-EAEF-4CE5-A5B7-3606C90257D8}" type="presParOf" srcId="{40B6FACE-6135-4127-BC17-7B4261612FB6}" destId="{C5D9063B-360F-4E58-BC94-FA4D8773BBAB}" srcOrd="1" destOrd="0" presId="urn:microsoft.com/office/officeart/2005/8/layout/orgChart1"/>
    <dgm:cxn modelId="{CF8B8755-DA6B-467F-AF5A-40A3C1D79C25}" type="presParOf" srcId="{275B0BCB-5864-4E74-8D8E-E7CA7FEADEA5}" destId="{D5FBF5AD-773F-4FBF-A40E-3B34E12D043D}" srcOrd="1" destOrd="0" presId="urn:microsoft.com/office/officeart/2005/8/layout/orgChart1"/>
    <dgm:cxn modelId="{4F610FF2-6627-4A33-8E33-0D2D96896844}" type="presParOf" srcId="{275B0BCB-5864-4E74-8D8E-E7CA7FEADEA5}" destId="{174A1C94-7575-4610-B616-A169B18D5F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09064-0D7E-46ED-B258-A5BCAED8F6C1}">
      <dsp:nvSpPr>
        <dsp:cNvPr id="0" name=""/>
        <dsp:cNvSpPr/>
      </dsp:nvSpPr>
      <dsp:spPr>
        <a:xfrm>
          <a:off x="4156104" y="1528526"/>
          <a:ext cx="222230" cy="973580"/>
        </a:xfrm>
        <a:custGeom>
          <a:avLst/>
          <a:gdLst/>
          <a:ahLst/>
          <a:cxnLst/>
          <a:rect l="0" t="0" r="0" b="0"/>
          <a:pathLst>
            <a:path>
              <a:moveTo>
                <a:pt x="222230" y="0"/>
              </a:moveTo>
              <a:lnTo>
                <a:pt x="222230" y="973580"/>
              </a:lnTo>
              <a:lnTo>
                <a:pt x="0" y="973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7EC3F-4EC6-4B1F-A26D-09DE7A13CCCB}">
      <dsp:nvSpPr>
        <dsp:cNvPr id="0" name=""/>
        <dsp:cNvSpPr/>
      </dsp:nvSpPr>
      <dsp:spPr>
        <a:xfrm>
          <a:off x="4378335" y="1528526"/>
          <a:ext cx="3104188" cy="1947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931"/>
              </a:lnTo>
              <a:lnTo>
                <a:pt x="3104188" y="1724931"/>
              </a:lnTo>
              <a:lnTo>
                <a:pt x="3104188" y="1947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7D9F9-2365-4291-907D-3CB2709D0EAC}">
      <dsp:nvSpPr>
        <dsp:cNvPr id="0" name=""/>
        <dsp:cNvSpPr/>
      </dsp:nvSpPr>
      <dsp:spPr>
        <a:xfrm>
          <a:off x="4378335" y="1528526"/>
          <a:ext cx="104374" cy="1961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857"/>
              </a:lnTo>
              <a:lnTo>
                <a:pt x="104374" y="1738857"/>
              </a:lnTo>
              <a:lnTo>
                <a:pt x="104374" y="19610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14C72-5D04-4D3A-857E-F05AAAC0FE61}">
      <dsp:nvSpPr>
        <dsp:cNvPr id="0" name=""/>
        <dsp:cNvSpPr/>
      </dsp:nvSpPr>
      <dsp:spPr>
        <a:xfrm>
          <a:off x="1378520" y="1528526"/>
          <a:ext cx="2999814" cy="1947161"/>
        </a:xfrm>
        <a:custGeom>
          <a:avLst/>
          <a:gdLst/>
          <a:ahLst/>
          <a:cxnLst/>
          <a:rect l="0" t="0" r="0" b="0"/>
          <a:pathLst>
            <a:path>
              <a:moveTo>
                <a:pt x="2999814" y="0"/>
              </a:moveTo>
              <a:lnTo>
                <a:pt x="2999814" y="1724931"/>
              </a:lnTo>
              <a:lnTo>
                <a:pt x="0" y="1724931"/>
              </a:lnTo>
              <a:lnTo>
                <a:pt x="0" y="19471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61D26-86DE-42F5-A539-2C16BA0FE45F}">
      <dsp:nvSpPr>
        <dsp:cNvPr id="0" name=""/>
        <dsp:cNvSpPr/>
      </dsp:nvSpPr>
      <dsp:spPr>
        <a:xfrm>
          <a:off x="3320094" y="470285"/>
          <a:ext cx="2116480" cy="1058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Ejendomme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Ejendomschef Lene Søgård</a:t>
          </a:r>
          <a:endParaRPr lang="da-DK" sz="1000" kern="1200" dirty="0"/>
        </a:p>
      </dsp:txBody>
      <dsp:txXfrm>
        <a:off x="3320094" y="470285"/>
        <a:ext cx="2116480" cy="1058240"/>
      </dsp:txXfrm>
    </dsp:sp>
    <dsp:sp modelId="{2910A72F-C230-42EC-A8D4-2974028BF094}">
      <dsp:nvSpPr>
        <dsp:cNvPr id="0" name=""/>
        <dsp:cNvSpPr/>
      </dsp:nvSpPr>
      <dsp:spPr>
        <a:xfrm>
          <a:off x="1496" y="3475687"/>
          <a:ext cx="2754048" cy="16785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rgbClr val="FF0000"/>
              </a:solidFill>
            </a:rPr>
            <a:t>Rengøring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solidFill>
                <a:srgbClr val="FF0000"/>
              </a:solidFill>
            </a:rPr>
            <a:t>Ca. 200 medarbejdere</a:t>
          </a:r>
          <a:endParaRPr lang="da-DK" sz="1000" kern="1200" dirty="0">
            <a:solidFill>
              <a:srgbClr val="FF0000"/>
            </a:solidFill>
          </a:endParaRPr>
        </a:p>
      </dsp:txBody>
      <dsp:txXfrm>
        <a:off x="1496" y="3475687"/>
        <a:ext cx="2754048" cy="1678538"/>
      </dsp:txXfrm>
    </dsp:sp>
    <dsp:sp modelId="{8F37E3F5-9732-49DA-A3EB-902FE54E20E7}">
      <dsp:nvSpPr>
        <dsp:cNvPr id="0" name=""/>
        <dsp:cNvSpPr/>
      </dsp:nvSpPr>
      <dsp:spPr>
        <a:xfrm>
          <a:off x="3200005" y="3489614"/>
          <a:ext cx="2565406" cy="16123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800" kern="1200" dirty="0" smtClean="0">
              <a:solidFill>
                <a:schemeClr val="tx1"/>
              </a:solidFill>
            </a:rPr>
            <a:t>Teknisk Service &amp; Udlejning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solidFill>
                <a:schemeClr val="tx1"/>
              </a:solidFill>
            </a:rPr>
            <a:t>Ca. 100medarbejdere</a:t>
          </a:r>
          <a:endParaRPr lang="da-DK" sz="1000" kern="1200" dirty="0">
            <a:solidFill>
              <a:schemeClr val="tx1"/>
            </a:solidFill>
          </a:endParaRPr>
        </a:p>
      </dsp:txBody>
      <dsp:txXfrm>
        <a:off x="3200005" y="3489614"/>
        <a:ext cx="2565406" cy="1612324"/>
      </dsp:txXfrm>
    </dsp:sp>
    <dsp:sp modelId="{1344FB00-7181-4D72-ACED-3D7C8847F0AD}">
      <dsp:nvSpPr>
        <dsp:cNvPr id="0" name=""/>
        <dsp:cNvSpPr/>
      </dsp:nvSpPr>
      <dsp:spPr>
        <a:xfrm>
          <a:off x="6209873" y="3475687"/>
          <a:ext cx="2545300" cy="1594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Rådgivning &amp; Vedligehold og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Køb/salg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Ca. 25 </a:t>
          </a:r>
          <a:endParaRPr lang="da-DK" sz="1000" kern="1200" dirty="0"/>
        </a:p>
      </dsp:txBody>
      <dsp:txXfrm>
        <a:off x="6209873" y="3475687"/>
        <a:ext cx="2545300" cy="1594598"/>
      </dsp:txXfrm>
    </dsp:sp>
    <dsp:sp modelId="{83B89E5E-0A4B-4D85-BDCF-BD757D378764}">
      <dsp:nvSpPr>
        <dsp:cNvPr id="0" name=""/>
        <dsp:cNvSpPr/>
      </dsp:nvSpPr>
      <dsp:spPr>
        <a:xfrm>
          <a:off x="2039624" y="1972986"/>
          <a:ext cx="2116480" cy="10582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600" kern="1200" dirty="0" smtClean="0"/>
            <a:t>Økonomi/Projekt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4 medarbejdere</a:t>
          </a:r>
          <a:endParaRPr lang="da-DK" sz="1000" kern="1200" dirty="0"/>
        </a:p>
      </dsp:txBody>
      <dsp:txXfrm>
        <a:off x="2039624" y="1972986"/>
        <a:ext cx="2116480" cy="1058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9E2D-0BCD-4922-B7F9-F2CEDC823365}" type="datetimeFigureOut">
              <a:rPr lang="da-DK" smtClean="0"/>
              <a:t>14-03-2017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D3584-517B-4B93-9561-207961F90C0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3970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2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85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7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3779B8-7612-4A4D-8FC1-7FE95604FA4C}" type="datetimeFigureOut">
              <a:rPr lang="da-DK" smtClean="0"/>
              <a:t>14-03-2017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721B2-C842-466B-A47B-20C53BE9E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6781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3779B8-7612-4A4D-8FC1-7FE95604FA4C}" type="datetimeFigureOut">
              <a:rPr lang="da-DK" smtClean="0"/>
              <a:t>14-03-2017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721B2-C842-466B-A47B-20C53BE9E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8784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3779B8-7612-4A4D-8FC1-7FE95604FA4C}" type="datetimeFigureOut">
              <a:rPr lang="da-DK" smtClean="0"/>
              <a:t>14-03-2017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721B2-C842-466B-A47B-20C53BE9E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7562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3779B8-7612-4A4D-8FC1-7FE95604FA4C}" type="datetimeFigureOut">
              <a:rPr lang="da-DK" smtClean="0"/>
              <a:t>14-03-2017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721B2-C842-466B-A47B-20C53BE9E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8332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67699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95278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85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1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67699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95278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2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7983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0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 userDrawn="1"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2531280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425958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22230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1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5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57701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7983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67699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95278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8A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8A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8A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2907759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8A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8A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70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8A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8A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2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3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A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1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0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A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 userDrawn="1"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394005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5A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5A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2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5A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287608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5A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5A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9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5A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5A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2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30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A1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 userDrawn="1"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6192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57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255472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0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3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1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41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78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 userDrawn="1"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554648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A9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A9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2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A9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201122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A9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A9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6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A9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A9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4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9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1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00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9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 userDrawn="1"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239077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169988"/>
          </a:xfrm>
          <a:prstGeom prst="rect">
            <a:avLst/>
          </a:prstGeom>
          <a:solidFill>
            <a:srgbClr val="002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Aft>
                <a:spcPct val="4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algn="ctr">
              <a:spcAft>
                <a:spcPct val="4000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2pPr>
            <a:lvl3pPr algn="ctr">
              <a:spcAft>
                <a:spcPct val="40000"/>
              </a:spcAft>
              <a:buFont typeface="Verdana" pitchFamily="34" charset="0"/>
              <a:defRPr sz="2000">
                <a:solidFill>
                  <a:srgbClr val="000000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defRPr/>
            </a:pPr>
            <a:endParaRPr lang="da-DK" altLang="da-DK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477000"/>
            <a:ext cx="9140825" cy="381000"/>
          </a:xfrm>
          <a:prstGeom prst="rect">
            <a:avLst/>
          </a:prstGeom>
          <a:solidFill>
            <a:srgbClr val="002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Aft>
                <a:spcPct val="4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algn="ctr">
              <a:spcAft>
                <a:spcPct val="4000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2pPr>
            <a:lvl3pPr algn="ctr">
              <a:spcAft>
                <a:spcPct val="40000"/>
              </a:spcAft>
              <a:buFont typeface="Verdana" pitchFamily="34" charset="0"/>
              <a:defRPr sz="2000">
                <a:solidFill>
                  <a:srgbClr val="000000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defRPr/>
            </a:pPr>
            <a:endParaRPr lang="da-DK" altLang="da-DK" smtClean="0">
              <a:solidFill>
                <a:srgbClr val="000000"/>
              </a:solidFill>
            </a:endParaRPr>
          </a:p>
        </p:txBody>
      </p:sp>
      <p:pic>
        <p:nvPicPr>
          <p:cNvPr id="6" name="Picture 6" descr="bølger-negativ-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292893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SilkebOrg-K-Våben-negati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2863"/>
            <a:ext cx="2641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a-DK" altLang="da-DK" noProof="0" smtClean="0"/>
              <a:t>Klik for at redigere titeltypografi i masteren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altLang="da-DK" noProof="0" smtClean="0"/>
              <a:t>Klik for at redigere undertiteltypografien i masteren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8E6D3-BCAF-4BC0-9E53-A9F8CC0D52B1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132091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B399-272B-44CF-BBB7-AFF8B7DE6664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2834145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F747-6CBF-4EF0-8E8B-CA9495A51D9A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1027451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116013" y="2266950"/>
            <a:ext cx="3708400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76813" y="2266950"/>
            <a:ext cx="3709987" cy="4189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AFBF-C67B-4605-A8E7-CCCC0858967C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1699515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36398-EDBE-42F8-B502-42AB11C3B845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1777186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48CB-8EB9-47C2-AD70-5BB262FAA792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2301770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BBD70-5724-44B4-9292-9A528041EB1F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3633381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B2D5-B11A-469C-92C6-11408DE7BAD4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435331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38B9-06E6-489C-A9F7-8FA10EFB54F1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12683494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5076-CE1C-4674-A747-DCABAA5DF2A4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383701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94500" y="1125538"/>
            <a:ext cx="1892300" cy="53308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16013" y="1125538"/>
            <a:ext cx="5526087" cy="53308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43D4-2172-4335-A4E4-313CE2E7FDC6}" type="slidenum">
              <a:rPr lang="da-DK" altLang="da-DK">
                <a:solidFill>
                  <a:srgbClr val="FFFFFF"/>
                </a:solidFill>
              </a:rPr>
              <a:pPr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</p:spTree>
    <p:extLst>
      <p:ext uri="{BB962C8B-B14F-4D97-AF65-F5344CB8AC3E}">
        <p14:creationId xmlns:p14="http://schemas.microsoft.com/office/powerpoint/2010/main" val="3485177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425958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67699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95278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2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7983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0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85"/>
            <a:ext cx="2700305" cy="149949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425958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2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7983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0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425958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3779B8-7612-4A4D-8FC1-7FE95604FA4C}" type="datetimeFigureOut">
              <a:rPr lang="da-DK" smtClean="0"/>
              <a:t>14-03-2017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721B2-C842-466B-A47B-20C53BE9E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46781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3779B8-7612-4A4D-8FC1-7FE95604FA4C}" type="datetimeFigureOut">
              <a:rPr lang="da-DK" smtClean="0"/>
              <a:t>14-03-2017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721B2-C842-466B-A47B-20C53BE9E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8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2889617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3779B8-7612-4A4D-8FC1-7FE95604FA4C}" type="datetimeFigureOut">
              <a:rPr lang="da-DK" smtClean="0"/>
              <a:t>14-03-2017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721B2-C842-466B-A47B-20C53BE9E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7562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3779B8-7612-4A4D-8FC1-7FE95604FA4C}" type="datetimeFigureOut">
              <a:rPr lang="da-DK" smtClean="0"/>
              <a:t>14-03-2017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4721B2-C842-466B-A47B-20C53BE9EE1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8332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67699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95278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367699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 userDrawn="1"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 userDrawn="1"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85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9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87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952786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842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8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29212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0238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17983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ide med logo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630000" y="1800225"/>
            <a:ext cx="3762000" cy="433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dirty="0" smtClean="0"/>
              <a:t>Billede</a:t>
            </a:r>
            <a:endParaRPr lang="da-DK" noProof="0" dirty="0"/>
          </a:p>
        </p:txBody>
      </p:sp>
      <p:sp>
        <p:nvSpPr>
          <p:cNvPr id="16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52000" y="1800000"/>
            <a:ext cx="3762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holdsside med logo og 2 kol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/>
          <p:nvPr/>
        </p:nvSpPr>
        <p:spPr>
          <a:xfrm rot="10800000">
            <a:off x="-1" y="6147624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9"/>
          <p:cNvSpPr/>
          <p:nvPr/>
        </p:nvSpPr>
        <p:spPr>
          <a:xfrm>
            <a:off x="-1223" y="0"/>
            <a:ext cx="9145223" cy="1511300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0000" y="2322000"/>
            <a:ext cx="3762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0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9"/>
          <p:cNvSpPr/>
          <p:nvPr/>
        </p:nvSpPr>
        <p:spPr>
          <a:xfrm rot="10800000">
            <a:off x="-1223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180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2322000"/>
            <a:ext cx="7884000" cy="38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0305" cy="149949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00" y="219600"/>
            <a:ext cx="1798171" cy="37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siv ud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9"/>
          <p:cNvSpPr/>
          <p:nvPr/>
        </p:nvSpPr>
        <p:spPr>
          <a:xfrm rot="10800000">
            <a:off x="0" y="6147625"/>
            <a:ext cx="9145223" cy="718459"/>
          </a:xfrm>
          <a:custGeom>
            <a:avLst/>
            <a:gdLst>
              <a:gd name="connsiteX0" fmla="*/ 0 w 6832600"/>
              <a:gd name="connsiteY0" fmla="*/ 0 h 914400"/>
              <a:gd name="connsiteX1" fmla="*/ 6832600 w 6832600"/>
              <a:gd name="connsiteY1" fmla="*/ 0 h 914400"/>
              <a:gd name="connsiteX2" fmla="*/ 6832600 w 6832600"/>
              <a:gd name="connsiteY2" fmla="*/ 914400 h 914400"/>
              <a:gd name="connsiteX3" fmla="*/ 0 w 6832600"/>
              <a:gd name="connsiteY3" fmla="*/ 914400 h 914400"/>
              <a:gd name="connsiteX4" fmla="*/ 0 w 6832600"/>
              <a:gd name="connsiteY4" fmla="*/ 0 h 914400"/>
              <a:gd name="connsiteX0" fmla="*/ 0 w 6832600"/>
              <a:gd name="connsiteY0" fmla="*/ 0 h 1358900"/>
              <a:gd name="connsiteX1" fmla="*/ 6832600 w 6832600"/>
              <a:gd name="connsiteY1" fmla="*/ 0 h 1358900"/>
              <a:gd name="connsiteX2" fmla="*/ 6832600 w 6832600"/>
              <a:gd name="connsiteY2" fmla="*/ 914400 h 1358900"/>
              <a:gd name="connsiteX3" fmla="*/ 0 w 6832600"/>
              <a:gd name="connsiteY3" fmla="*/ 1358900 h 1358900"/>
              <a:gd name="connsiteX4" fmla="*/ 0 w 6832600"/>
              <a:gd name="connsiteY4" fmla="*/ 0 h 1358900"/>
              <a:gd name="connsiteX0" fmla="*/ 0 w 6832600"/>
              <a:gd name="connsiteY0" fmla="*/ 0 h 1854200"/>
              <a:gd name="connsiteX1" fmla="*/ 6832600 w 6832600"/>
              <a:gd name="connsiteY1" fmla="*/ 0 h 1854200"/>
              <a:gd name="connsiteX2" fmla="*/ 6832600 w 6832600"/>
              <a:gd name="connsiteY2" fmla="*/ 914400 h 1854200"/>
              <a:gd name="connsiteX3" fmla="*/ 0 w 6832600"/>
              <a:gd name="connsiteY3" fmla="*/ 1854200 h 1854200"/>
              <a:gd name="connsiteX4" fmla="*/ 0 w 6832600"/>
              <a:gd name="connsiteY4" fmla="*/ 0 h 1854200"/>
              <a:gd name="connsiteX0" fmla="*/ 9490 w 6842090"/>
              <a:gd name="connsiteY0" fmla="*/ 0 h 1574800"/>
              <a:gd name="connsiteX1" fmla="*/ 6842090 w 6842090"/>
              <a:gd name="connsiteY1" fmla="*/ 0 h 1574800"/>
              <a:gd name="connsiteX2" fmla="*/ 6842090 w 6842090"/>
              <a:gd name="connsiteY2" fmla="*/ 914400 h 1574800"/>
              <a:gd name="connsiteX3" fmla="*/ 0 w 6842090"/>
              <a:gd name="connsiteY3" fmla="*/ 1574800 h 1574800"/>
              <a:gd name="connsiteX4" fmla="*/ 9490 w 6842090"/>
              <a:gd name="connsiteY4" fmla="*/ 0 h 1574800"/>
              <a:gd name="connsiteX0" fmla="*/ 914 w 6833514"/>
              <a:gd name="connsiteY0" fmla="*/ 0 h 1346200"/>
              <a:gd name="connsiteX1" fmla="*/ 6833514 w 6833514"/>
              <a:gd name="connsiteY1" fmla="*/ 0 h 1346200"/>
              <a:gd name="connsiteX2" fmla="*/ 6833514 w 6833514"/>
              <a:gd name="connsiteY2" fmla="*/ 914400 h 1346200"/>
              <a:gd name="connsiteX3" fmla="*/ 914 w 6833514"/>
              <a:gd name="connsiteY3" fmla="*/ 1346200 h 1346200"/>
              <a:gd name="connsiteX4" fmla="*/ 914 w 6833514"/>
              <a:gd name="connsiteY4" fmla="*/ 0 h 1346200"/>
              <a:gd name="connsiteX0" fmla="*/ 914 w 6833514"/>
              <a:gd name="connsiteY0" fmla="*/ 0 h 1587500"/>
              <a:gd name="connsiteX1" fmla="*/ 6833514 w 6833514"/>
              <a:gd name="connsiteY1" fmla="*/ 0 h 1587500"/>
              <a:gd name="connsiteX2" fmla="*/ 6833514 w 6833514"/>
              <a:gd name="connsiteY2" fmla="*/ 914400 h 1587500"/>
              <a:gd name="connsiteX3" fmla="*/ 914 w 6833514"/>
              <a:gd name="connsiteY3" fmla="*/ 1587500 h 1587500"/>
              <a:gd name="connsiteX4" fmla="*/ 914 w 6833514"/>
              <a:gd name="connsiteY4" fmla="*/ 0 h 1587500"/>
              <a:gd name="connsiteX0" fmla="*/ 914 w 6833514"/>
              <a:gd name="connsiteY0" fmla="*/ 0 h 1511300"/>
              <a:gd name="connsiteX1" fmla="*/ 6833514 w 6833514"/>
              <a:gd name="connsiteY1" fmla="*/ 0 h 1511300"/>
              <a:gd name="connsiteX2" fmla="*/ 6833514 w 6833514"/>
              <a:gd name="connsiteY2" fmla="*/ 914400 h 1511300"/>
              <a:gd name="connsiteX3" fmla="*/ 914 w 6833514"/>
              <a:gd name="connsiteY3" fmla="*/ 1511300 h 1511300"/>
              <a:gd name="connsiteX4" fmla="*/ 914 w 6833514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514" h="1511300">
                <a:moveTo>
                  <a:pt x="914" y="0"/>
                </a:moveTo>
                <a:lnTo>
                  <a:pt x="6833514" y="0"/>
                </a:lnTo>
                <a:lnTo>
                  <a:pt x="6833514" y="914400"/>
                </a:lnTo>
                <a:lnTo>
                  <a:pt x="914" y="1511300"/>
                </a:lnTo>
                <a:cubicBezTo>
                  <a:pt x="4077" y="986367"/>
                  <a:pt x="-2249" y="524933"/>
                  <a:pt x="9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630000" y="720000"/>
            <a:ext cx="7884000" cy="5212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da-DK" dirty="0" smtClean="0"/>
              <a:t>Overskrift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00" y="1242000"/>
            <a:ext cx="7884000" cy="489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noProof="0" dirty="0" smtClean="0"/>
              <a:t>Punkter</a:t>
            </a:r>
          </a:p>
        </p:txBody>
      </p:sp>
    </p:spTree>
    <p:extLst>
      <p:ext uri="{BB962C8B-B14F-4D97-AF65-F5344CB8AC3E}">
        <p14:creationId xmlns:p14="http://schemas.microsoft.com/office/powerpoint/2010/main" val="4259586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2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  <p:sldLayoutId id="2147483666" r:id="rId3"/>
    <p:sldLayoutId id="2147483667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2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2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2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25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3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0" r:id="rId2"/>
    <p:sldLayoutId id="2147483708" r:id="rId3"/>
    <p:sldLayoutId id="2147483709" r:id="rId4"/>
    <p:sldLayoutId id="2147483705" r:id="rId5"/>
    <p:sldLayoutId id="214748370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10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59" r:id="rId3"/>
    <p:sldLayoutId id="2147483660" r:id="rId4"/>
    <p:sldLayoutId id="2147483656" r:id="rId5"/>
    <p:sldLayoutId id="214748365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76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4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54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0" r:id="rId3"/>
    <p:sldLayoutId id="2147483681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32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9" r:id="rId2"/>
    <p:sldLayoutId id="2147483687" r:id="rId3"/>
    <p:sldLayoutId id="2147483688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694" r:id="rId3"/>
    <p:sldLayoutId id="2147483695" r:id="rId4"/>
    <p:sldLayoutId id="2147483691" r:id="rId5"/>
    <p:sldLayoutId id="2147483692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67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3" r:id="rId2"/>
    <p:sldLayoutId id="2147483701" r:id="rId3"/>
    <p:sldLayoutId id="2147483702" r:id="rId4"/>
    <p:sldLayoutId id="2147483698" r:id="rId5"/>
    <p:sldLayoutId id="2147483699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125538"/>
            <a:ext cx="75707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266950"/>
            <a:ext cx="7570787" cy="41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1169988"/>
          </a:xfrm>
          <a:prstGeom prst="rect">
            <a:avLst/>
          </a:prstGeom>
          <a:solidFill>
            <a:srgbClr val="002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Aft>
                <a:spcPct val="4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algn="ctr">
              <a:spcAft>
                <a:spcPct val="4000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2pPr>
            <a:lvl3pPr algn="ctr">
              <a:spcAft>
                <a:spcPct val="40000"/>
              </a:spcAft>
              <a:buFont typeface="Verdana" pitchFamily="34" charset="0"/>
              <a:defRPr sz="2000">
                <a:solidFill>
                  <a:srgbClr val="000000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defRPr/>
            </a:pPr>
            <a:endParaRPr lang="da-DK" altLang="da-DK" smtClean="0">
              <a:solidFill>
                <a:srgbClr val="000000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6477000"/>
            <a:ext cx="9140825" cy="381000"/>
          </a:xfrm>
          <a:prstGeom prst="rect">
            <a:avLst/>
          </a:prstGeom>
          <a:solidFill>
            <a:srgbClr val="0029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Aft>
                <a:spcPct val="4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algn="ctr">
              <a:spcAft>
                <a:spcPct val="4000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2pPr>
            <a:lvl3pPr algn="ctr">
              <a:spcAft>
                <a:spcPct val="40000"/>
              </a:spcAft>
              <a:buFont typeface="Verdana" pitchFamily="34" charset="0"/>
              <a:defRPr sz="2000">
                <a:solidFill>
                  <a:srgbClr val="000000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defRPr/>
            </a:pPr>
            <a:endParaRPr lang="da-DK" altLang="da-DK" smtClean="0">
              <a:solidFill>
                <a:srgbClr val="000000"/>
              </a:solidFill>
            </a:endParaRPr>
          </a:p>
        </p:txBody>
      </p:sp>
      <p:pic>
        <p:nvPicPr>
          <p:cNvPr id="1030" name="Picture 6" descr="bølger-negativ-powerpoin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292893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4DCA9-7F16-47A0-8ABB-AC88C4E0A087}" type="slidenum">
              <a:rPr lang="da-DK" altLang="da-DK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 altLang="da-DK">
              <a:solidFill>
                <a:srgbClr val="FFFFFF"/>
              </a:solidFill>
            </a:endParaRPr>
          </a:p>
        </p:txBody>
      </p:sp>
      <p:sp>
        <p:nvSpPr>
          <p:cNvPr id="174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23038"/>
            <a:ext cx="341947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da-DK">
                <a:solidFill>
                  <a:srgbClr val="FFFFFF"/>
                </a:solidFill>
              </a:rPr>
              <a:t>www.silkeborgkommune.dk</a:t>
            </a:r>
          </a:p>
        </p:txBody>
      </p:sp>
      <p:pic>
        <p:nvPicPr>
          <p:cNvPr id="1034" name="Picture 11" descr="SilkebOrg-K-Våben-negati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42863"/>
            <a:ext cx="26416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06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40000"/>
        </a:spcAft>
        <a:buFont typeface="Verdana" pitchFamily="34" charset="0"/>
        <a:buChar char="–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30238" y="2540350"/>
            <a:ext cx="7884000" cy="3816000"/>
          </a:xfrm>
        </p:spPr>
        <p:txBody>
          <a:bodyPr/>
          <a:lstStyle/>
          <a:p>
            <a:endParaRPr lang="da-DK"/>
          </a:p>
        </p:txBody>
      </p:sp>
      <p:sp>
        <p:nvSpPr>
          <p:cNvPr id="3074" name="Pladsholder til diasnummer 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/>
            <a:fld id="{379276DE-A855-48C9-BE77-0AECF1CBBEFB}" type="slidenum">
              <a:rPr lang="da-DK" altLang="da-DK" sz="1400" smtClean="0">
                <a:solidFill>
                  <a:prstClr val="white"/>
                </a:solidFill>
              </a:rPr>
              <a:pPr eaLnBrk="1" hangingPunct="1"/>
              <a:t>1</a:t>
            </a:fld>
            <a:endParaRPr lang="da-DK" altLang="da-DK" sz="1400" dirty="0" smtClean="0">
              <a:solidFill>
                <a:prstClr val="white"/>
              </a:solidFill>
            </a:endParaRPr>
          </a:p>
        </p:txBody>
      </p:sp>
      <p:sp>
        <p:nvSpPr>
          <p:cNvPr id="3075" name="Pladsholder til sidefod 2"/>
          <p:cNvSpPr>
            <a:spLocks/>
          </p:cNvSpPr>
          <p:nvPr/>
        </p:nvSpPr>
        <p:spPr>
          <a:xfrm>
            <a:off x="5680364" y="6356350"/>
            <a:ext cx="3463636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1800" dirty="0" smtClean="0">
                <a:solidFill>
                  <a:prstClr val="white"/>
                </a:solidFill>
              </a:rPr>
              <a:t>www.silkeborgkommune.dk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3448597"/>
              </p:ext>
            </p:extLst>
          </p:nvPr>
        </p:nvGraphicFramePr>
        <p:xfrm>
          <a:off x="207818" y="914400"/>
          <a:ext cx="8756670" cy="562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58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Uddannelse	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Alle assistenter screenet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Gennemført FVU trin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Ekstra IT-undervisning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52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altLang="da-DK" dirty="0"/>
              <a:t>Uddannelse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altLang="da-DK" dirty="0" smtClean="0"/>
          </a:p>
          <a:p>
            <a:r>
              <a:rPr lang="da-DK" altLang="da-DK" dirty="0" smtClean="0"/>
              <a:t>Rengøringstekniker</a:t>
            </a:r>
            <a:endParaRPr lang="da-DK" alt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20 i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40 i </a:t>
            </a:r>
            <a:r>
              <a:rPr lang="da-DK" altLang="da-DK" dirty="0" smtClean="0"/>
              <a:t>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/>
              <a:t>20 i 2017</a:t>
            </a:r>
            <a:endParaRPr lang="da-DK" altLang="da-DK" dirty="0"/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98304"/>
            <a:ext cx="470535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altLang="da-DK" dirty="0"/>
              <a:t>Kommunikationsstrategi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30238" y="2493818"/>
            <a:ext cx="7884000" cy="364418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da-DK" altLang="da-DK" dirty="0" smtClean="0"/>
              <a:t>Tablets </a:t>
            </a:r>
            <a:r>
              <a:rPr lang="da-DK" altLang="da-DK" dirty="0"/>
              <a:t>til alle assistenter</a:t>
            </a:r>
          </a:p>
          <a:p>
            <a:pPr>
              <a:buFont typeface="Arial" charset="0"/>
              <a:buChar char="•"/>
            </a:pPr>
            <a:r>
              <a:rPr lang="da-DK" altLang="da-DK" dirty="0"/>
              <a:t>Fælles kommunikationsplatform </a:t>
            </a:r>
            <a:r>
              <a:rPr lang="da-DK" altLang="da-DK" dirty="0" err="1"/>
              <a:t>Yammer</a:t>
            </a:r>
            <a:endParaRPr lang="da-DK" altLang="da-DK" dirty="0"/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10" y="3413624"/>
            <a:ext cx="4441611" cy="292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889" y="2014315"/>
            <a:ext cx="1728788" cy="165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9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LEAN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LEAN-konsulent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Målstyring på ledelsesniveau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Standarder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Forbedringsforslag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73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altLang="da-DK" dirty="0"/>
              <a:t>Robotteknologi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alt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/>
              <a:t>OPI </a:t>
            </a:r>
            <a:r>
              <a:rPr lang="da-DK" altLang="da-DK" dirty="0"/>
              <a:t>projekt med Blue Ocean </a:t>
            </a:r>
            <a:r>
              <a:rPr lang="da-DK" altLang="da-DK" dirty="0" err="1"/>
              <a:t>Robotics</a:t>
            </a:r>
            <a:endParaRPr lang="da-DK" altLang="da-DK" dirty="0"/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3839" r="23888" b="16673"/>
          <a:stretch>
            <a:fillRect/>
          </a:stretch>
        </p:blipFill>
        <p:spPr bwMode="auto">
          <a:xfrm>
            <a:off x="1484571" y="3538907"/>
            <a:ext cx="205263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26" y="3269898"/>
            <a:ext cx="4283075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Konklusioner	/ resultater	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Høj trivsel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Ejerskab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Tillid fra omverdenen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Vundet udbud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Professionalisering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Faglighed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Kvalitet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696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dirty="0" smtClean="0"/>
              <a:t>Spørgsmål til debat	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Er INSTA 800 det ”rigtige” værktøj i en digital organisation?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Hvordan sikrer vi sammenhæng mellem tilstrækkelig høj hygiejne og økonomi?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Har rengøringsbranchen nogle ”blinde vinkler”?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63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 smtClean="0"/>
          </a:p>
        </p:txBody>
      </p:sp>
      <p:pic>
        <p:nvPicPr>
          <p:cNvPr id="4" name="Picture 2" descr="2287377-3d8253060f2660e37b2f513608b108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9891" y="1208109"/>
            <a:ext cx="3602182" cy="49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da-DK" altLang="da-DK" dirty="0"/>
              <a:t>Rengøring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altLang="da-DK" dirty="0" smtClean="0"/>
          </a:p>
          <a:p>
            <a:r>
              <a:rPr lang="da-DK" altLang="da-DK" dirty="0" smtClean="0"/>
              <a:t>Ca</a:t>
            </a:r>
            <a:r>
              <a:rPr lang="da-DK" altLang="da-DK" dirty="0"/>
              <a:t>. 250 adresser</a:t>
            </a:r>
          </a:p>
          <a:p>
            <a:r>
              <a:rPr lang="da-DK" altLang="da-DK" dirty="0"/>
              <a:t>Ca. 200 ansatte</a:t>
            </a:r>
          </a:p>
          <a:p>
            <a:r>
              <a:rPr lang="da-DK" altLang="da-DK" dirty="0"/>
              <a:t>3 geografiske områder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3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1277533"/>
            <a:ext cx="7501038" cy="491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6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r15168\AppData\Local\Microsoft\Windows\Temporary Internet Files\Content.Outlook\01JZ3Q6Z\Områdeinddeling 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5" y="1376952"/>
            <a:ext cx="4689670" cy="481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:\Fælles\Foto til visitkort\dr21509_Dorte hanga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485541"/>
            <a:ext cx="6985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:\Fælles\Foto til visitkort\dr21827_Elena Hard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6" y="2483953"/>
            <a:ext cx="6985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O:\Fælles\foto til visitkort\dr23209_Tina Hol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48" y="2218408"/>
            <a:ext cx="7080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O:\Fælles\Foto til visitkort\dr12554_jane høj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64" y="2218407"/>
            <a:ext cx="7080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O:\Fælles\Foto til visitkort\dr21428_Henriette Moselun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672677"/>
            <a:ext cx="6985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O:\Fælles\Foto til visitkort\dr15688_Lotte Hans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65" y="4659977"/>
            <a:ext cx="7080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60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da-DK" dirty="0" smtClean="0"/>
              <a:t>Vision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da-DK" dirty="0" smtClean="0"/>
          </a:p>
          <a:p>
            <a:pPr algn="ctr"/>
            <a:r>
              <a:rPr lang="da-DK" dirty="0" smtClean="0"/>
              <a:t>Rengøring, Silkeborg Kommune – Vi vil være Danmarks bedste arbejdsplads</a:t>
            </a:r>
          </a:p>
          <a:p>
            <a:pPr algn="ctr"/>
            <a:endParaRPr lang="da-DK" dirty="0"/>
          </a:p>
          <a:p>
            <a:pPr algn="ctr"/>
            <a:r>
              <a:rPr lang="da-DK" dirty="0" smtClean="0"/>
              <a:t>Vi vil skabe et rummeligt og anerkendende fællesskab med </a:t>
            </a:r>
            <a:r>
              <a:rPr lang="da-DK" dirty="0" smtClean="0">
                <a:solidFill>
                  <a:srgbClr val="FF0000"/>
                </a:solidFill>
              </a:rPr>
              <a:t>åbenhed, dialog og tillid</a:t>
            </a:r>
            <a:r>
              <a:rPr lang="da-DK" dirty="0" smtClean="0"/>
              <a:t>. Stabilitet, </a:t>
            </a:r>
            <a:r>
              <a:rPr lang="da-DK" dirty="0" smtClean="0">
                <a:solidFill>
                  <a:srgbClr val="FF0000"/>
                </a:solidFill>
              </a:rPr>
              <a:t>kvalitet</a:t>
            </a:r>
            <a:r>
              <a:rPr lang="da-DK" dirty="0" smtClean="0"/>
              <a:t>, ejerskab og </a:t>
            </a:r>
            <a:r>
              <a:rPr lang="da-DK" dirty="0" smtClean="0">
                <a:solidFill>
                  <a:srgbClr val="FF0000"/>
                </a:solidFill>
              </a:rPr>
              <a:t>innovation</a:t>
            </a:r>
            <a:r>
              <a:rPr lang="da-DK" dirty="0" smtClean="0"/>
              <a:t> er i højsædet med respekt for den enkelte medarbejder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74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>
          <a:xfrm>
            <a:off x="630000" y="1800000"/>
            <a:ext cx="7884000" cy="998618"/>
          </a:xfrm>
        </p:spPr>
        <p:txBody>
          <a:bodyPr/>
          <a:lstStyle/>
          <a:p>
            <a:r>
              <a:rPr lang="da-DK" altLang="da-DK" dirty="0"/>
              <a:t>Dialogbaseret </a:t>
            </a:r>
            <a:r>
              <a:rPr lang="da-DK" altLang="da-DK" dirty="0" smtClean="0"/>
              <a:t>Rengøring – </a:t>
            </a:r>
          </a:p>
          <a:p>
            <a:r>
              <a:rPr lang="da-DK" altLang="da-DK" dirty="0" smtClean="0"/>
              <a:t>en samarbejdsplatform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30238" y="2798618"/>
            <a:ext cx="7884000" cy="33393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alt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>
                <a:solidFill>
                  <a:srgbClr val="FF0000"/>
                </a:solidFill>
              </a:rPr>
              <a:t>Dialog </a:t>
            </a:r>
            <a:r>
              <a:rPr lang="da-DK" altLang="da-DK" dirty="0">
                <a:solidFill>
                  <a:srgbClr val="FF0000"/>
                </a:solidFill>
              </a:rPr>
              <a:t>Åbenhed Tillid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3 kvalitetsniveauer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Indgangskvalitet / Udgangskvalitet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Assistentens ansvar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Mere fleksibel opgaveløsning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92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altLang="da-DK" dirty="0" smtClean="0"/>
              <a:t>Viima - kvalitet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alt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/>
              <a:t>Bedre rengøringskvalitet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/>
              <a:t>EU´s </a:t>
            </a:r>
            <a:r>
              <a:rPr lang="da-DK" altLang="da-DK" dirty="0"/>
              <a:t>miljøpris i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Reduceret </a:t>
            </a:r>
            <a:r>
              <a:rPr lang="da-DK" altLang="da-DK" dirty="0" smtClean="0"/>
              <a:t>Co2 udslip</a:t>
            </a:r>
            <a:endParaRPr lang="da-DK" alt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/>
              <a:t>Mindre </a:t>
            </a:r>
            <a:r>
              <a:rPr lang="da-DK" altLang="da-DK" dirty="0"/>
              <a:t>forbrug af:</a:t>
            </a:r>
          </a:p>
          <a:p>
            <a:pPr marL="1028700" lvl="1">
              <a:buFont typeface="Arial" charset="0"/>
              <a:buChar char="•"/>
            </a:pPr>
            <a:r>
              <a:rPr lang="da-DK" altLang="da-DK" dirty="0"/>
              <a:t>El</a:t>
            </a:r>
          </a:p>
          <a:p>
            <a:pPr marL="1028700" lvl="1">
              <a:buFont typeface="Arial" charset="0"/>
              <a:buChar char="•"/>
            </a:pPr>
            <a:r>
              <a:rPr lang="da-DK" altLang="da-DK" dirty="0"/>
              <a:t>Vand</a:t>
            </a:r>
          </a:p>
          <a:p>
            <a:pPr marL="1028700" lvl="1">
              <a:buFont typeface="Arial" charset="0"/>
              <a:buChar char="•"/>
            </a:pPr>
            <a:r>
              <a:rPr lang="da-DK" altLang="da-DK" dirty="0"/>
              <a:t>Rengøringsmidler</a:t>
            </a:r>
          </a:p>
          <a:p>
            <a:pPr marL="1028700" lvl="1">
              <a:buFont typeface="Arial" charset="0"/>
              <a:buChar char="•"/>
            </a:pPr>
            <a:r>
              <a:rPr lang="da-DK" altLang="da-DK" dirty="0" smtClean="0"/>
              <a:t>Rengøringstid</a:t>
            </a:r>
            <a:endParaRPr lang="da-DK" alt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5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a-DK" altLang="da-DK" dirty="0"/>
              <a:t>Innovation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a-DK" alt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err="1" smtClean="0"/>
              <a:t>Viima</a:t>
            </a:r>
            <a:r>
              <a:rPr lang="da-DK" altLang="da-DK" dirty="0"/>
              <a:t>, nyeste rengøringsteknologi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Dialogbaseret Rengøring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/>
              <a:t>Uddannelse</a:t>
            </a:r>
            <a:endParaRPr lang="da-DK" alt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/>
              <a:t>Kommunikationsstrategi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/>
              <a:t>LEAN</a:t>
            </a:r>
            <a:endParaRPr lang="da-DK" altLang="da-D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 smtClean="0"/>
              <a:t>Test af nye maskiner</a:t>
            </a:r>
            <a:endParaRPr lang="da-DK" alt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altLang="da-DK" dirty="0"/>
              <a:t>Robotteknologi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64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1FC314C1-DFAC-4F9D-A61F-9C33CB29890B}"/>
    </a:ext>
  </a:extLst>
</a:theme>
</file>

<file path=ppt/theme/theme10.xml><?xml version="1.0" encoding="utf-8"?>
<a:theme xmlns:a="http://schemas.openxmlformats.org/drawingml/2006/main" name="1_Mørkebl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" id="{490FEB46-5343-4B11-B1A0-D665FFE82B10}" vid="{879F5E30-111E-4170-8077-73E050D393FB}"/>
    </a:ext>
  </a:extLst>
</a:theme>
</file>

<file path=ppt/theme/theme11.xml><?xml version="1.0" encoding="utf-8"?>
<a:theme xmlns:a="http://schemas.openxmlformats.org/drawingml/2006/main" name="1_Gr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" id="{490FEB46-5343-4B11-B1A0-D665FFE82B10}" vid="{1FC314C1-DFAC-4F9D-A61F-9C33CB29890B}"/>
    </a:ext>
  </a:extLst>
</a:theme>
</file>

<file path=ppt/theme/theme12.xml><?xml version="1.0" encoding="utf-8"?>
<a:theme xmlns:a="http://schemas.openxmlformats.org/drawingml/2006/main" name="2_Gr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" id="{490FEB46-5343-4B11-B1A0-D665FFE82B10}" vid="{1FC314C1-DFAC-4F9D-A61F-9C33CB29890B}"/>
    </a:ext>
  </a:extLst>
</a:theme>
</file>

<file path=ppt/theme/theme13.xml><?xml version="1.0" encoding="utf-8"?>
<a:theme xmlns:a="http://schemas.openxmlformats.org/drawingml/2006/main" name="2_Mørkebl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" id="{490FEB46-5343-4B11-B1A0-D665FFE82B10}" vid="{879F5E30-111E-4170-8077-73E050D393FB}"/>
    </a:ext>
  </a:extLst>
</a:theme>
</file>

<file path=ppt/theme/theme14.xml><?xml version="1.0" encoding="utf-8"?>
<a:theme xmlns:a="http://schemas.openxmlformats.org/drawingml/2006/main" name="3_Mørkebl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879F5E30-111E-4170-8077-73E050D393FB}"/>
    </a:ext>
  </a:extLst>
</a:theme>
</file>

<file path=ppt/theme/theme15.xml><?xml version="1.0" encoding="utf-8"?>
<a:theme xmlns:a="http://schemas.openxmlformats.org/drawingml/2006/main" name="3_Gr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" id="{490FEB46-5343-4B11-B1A0-D665FFE82B10}" vid="{1FC314C1-DFAC-4F9D-A61F-9C33CB29890B}"/>
    </a:ext>
  </a:extLst>
</a:theme>
</file>

<file path=ppt/theme/theme16.xml><?xml version="1.0" encoding="utf-8"?>
<a:theme xmlns:a="http://schemas.openxmlformats.org/drawingml/2006/main" name="4_Mørkebl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" id="{490FEB46-5343-4B11-B1A0-D665FFE82B10}" vid="{879F5E30-111E-4170-8077-73E050D393FB}"/>
    </a:ext>
  </a:extLst>
</a:theme>
</file>

<file path=ppt/theme/theme17.xml><?xml version="1.0" encoding="utf-8"?>
<a:theme xmlns:a="http://schemas.openxmlformats.org/drawingml/2006/main" name="5_Mørkebl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879F5E30-111E-4170-8077-73E050D393FB}"/>
    </a:ext>
  </a:extLst>
</a:theme>
</file>

<file path=ppt/theme/theme18.xml><?xml version="1.0" encoding="utf-8"?>
<a:theme xmlns:a="http://schemas.openxmlformats.org/drawingml/2006/main" name="4_Gr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" id="{490FEB46-5343-4B11-B1A0-D665FFE82B10}" vid="{1FC314C1-DFAC-4F9D-A61F-9C33CB29890B}"/>
    </a:ext>
  </a:extLst>
</a:theme>
</file>

<file path=ppt/theme/theme19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5BF8F0F5-7C77-4B4B-AC48-6C5233178A72}"/>
    </a:ext>
  </a:extLst>
</a:theme>
</file>

<file path=ppt/theme/theme3.xml><?xml version="1.0" encoding="utf-8"?>
<a:theme xmlns:a="http://schemas.openxmlformats.org/drawingml/2006/main" name="Hvi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E9C48A55-4585-48C3-A64C-3B7E441D7417}"/>
    </a:ext>
  </a:extLst>
</a:theme>
</file>

<file path=ppt/theme/theme4.xml><?xml version="1.0" encoding="utf-8"?>
<a:theme xmlns:a="http://schemas.openxmlformats.org/drawingml/2006/main" name="Mørkebl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879F5E30-111E-4170-8077-73E050D393FB}"/>
    </a:ext>
  </a:extLst>
</a:theme>
</file>

<file path=ppt/theme/theme5.xml><?xml version="1.0" encoding="utf-8"?>
<a:theme xmlns:a="http://schemas.openxmlformats.org/drawingml/2006/main" name="Lyseblå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8C2B1E95-CF6D-4D81-BCF1-F5F923B3A2D8}"/>
    </a:ext>
  </a:extLst>
</a:theme>
</file>

<file path=ppt/theme/theme6.xml><?xml version="1.0" encoding="utf-8"?>
<a:theme xmlns:a="http://schemas.openxmlformats.org/drawingml/2006/main" name="Bru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E6B6FB2E-ED30-4E54-BFC0-96462BB148D5}"/>
    </a:ext>
  </a:extLst>
</a:theme>
</file>

<file path=ppt/theme/theme7.xml><?xml version="1.0" encoding="utf-8"?>
<a:theme xmlns:a="http://schemas.openxmlformats.org/drawingml/2006/main" name="Gu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5E28ED86-86F8-4FB6-94FC-A456D0C5E619}"/>
    </a:ext>
  </a:extLst>
</a:theme>
</file>

<file path=ppt/theme/theme8.xml><?xml version="1.0" encoding="utf-8"?>
<a:theme xmlns:a="http://schemas.openxmlformats.org/drawingml/2006/main" name="Grø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æsentation" id="{490FEB46-5343-4B11-B1A0-D665FFE82B10}" vid="{15F120D5-87F8-426E-A393-428E21FBF865}"/>
    </a:ext>
  </a:extLst>
</a:theme>
</file>

<file path=ppt/theme/theme9.xml><?xml version="1.0" encoding="utf-8"?>
<a:theme xmlns:a="http://schemas.openxmlformats.org/drawingml/2006/main" name="skabelon_-_m%c3%b8rk_bl%c3%a5[2]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93D2E3"/>
      </a:accent2>
      <a:accent3>
        <a:srgbClr val="FFFFFF"/>
      </a:accent3>
      <a:accent4>
        <a:srgbClr val="000000"/>
      </a:accent4>
      <a:accent5>
        <a:srgbClr val="FFB8AA"/>
      </a:accent5>
      <a:accent6>
        <a:srgbClr val="85BECE"/>
      </a:accent6>
      <a:hlink>
        <a:srgbClr val="8CC63F"/>
      </a:hlink>
      <a:folHlink>
        <a:srgbClr val="B30215"/>
      </a:folHlink>
    </a:clrScheme>
    <a:fontScheme name="skabelon_-_m%c3%b8rk_bl%c3%a5[2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kabelon_-_m%c3%b8rk_bl%c3%a5[2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belon_-_m%c3%b8rk_bl%c3%a5[2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belon_-_m%c3%b8rk_bl%c3%a5[2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belon_-_m%c3%b8rk_bl%c3%a5[2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belon_-_m%c3%b8rk_bl%c3%a5[2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belon_-_m%c3%b8rk_bl%c3%a5[2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abelon_-_m%c3%b8rk_bl%c3%a5[2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abelon_-_m%c3%b8rk_bl%c3%a5[2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abelon_-_m%c3%b8rk_bl%c3%a5[2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abelon_-_m%c3%b8rk_bl%c3%a5[2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abelon_-_m%c3%b8rk_bl%c3%a5[2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abelon_-_m%c3%b8rk_bl%c3%a5[2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abelon_-_m%c3%b8rk_bl%c3%a5[2]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93D2E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85BECE"/>
        </a:accent6>
        <a:hlink>
          <a:srgbClr val="002974"/>
        </a:hlink>
        <a:folHlink>
          <a:srgbClr val="5D0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belon_-_m%c3%b8rk_bl%c3%a5[2]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93D2E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85BECE"/>
        </a:accent6>
        <a:hlink>
          <a:srgbClr val="002974"/>
        </a:hlink>
        <a:folHlink>
          <a:srgbClr val="5D0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belon_-_m%c3%b8rk_bl%c3%a5[2]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6600"/>
        </a:accent1>
        <a:accent2>
          <a:srgbClr val="93D2E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85BECE"/>
        </a:accent6>
        <a:hlink>
          <a:srgbClr val="8CC63F"/>
        </a:hlink>
        <a:folHlink>
          <a:srgbClr val="5D0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kabelon_-_m%c3%b8rk_bl%c3%a5[2] 16">
        <a:dk1>
          <a:srgbClr val="808080"/>
        </a:dk1>
        <a:lt1>
          <a:srgbClr val="FFFFFF"/>
        </a:lt1>
        <a:dk2>
          <a:srgbClr val="002974"/>
        </a:dk2>
        <a:lt2>
          <a:srgbClr val="FFFFFF"/>
        </a:lt2>
        <a:accent1>
          <a:srgbClr val="93D2E3"/>
        </a:accent1>
        <a:accent2>
          <a:srgbClr val="FF6600"/>
        </a:accent2>
        <a:accent3>
          <a:srgbClr val="AAACBC"/>
        </a:accent3>
        <a:accent4>
          <a:srgbClr val="DADADA"/>
        </a:accent4>
        <a:accent5>
          <a:srgbClr val="C8E5EF"/>
        </a:accent5>
        <a:accent6>
          <a:srgbClr val="E75C00"/>
        </a:accent6>
        <a:hlink>
          <a:srgbClr val="8CC63F"/>
        </a:hlink>
        <a:folHlink>
          <a:srgbClr val="B3021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E1047F73B415184798B8FA7F959BEF37" ma:contentTypeVersion="3" ma:contentTypeDescription="GetOrganized dokument" ma:contentTypeScope="" ma:versionID="48aac15e214d98357c68bbef851ba19c">
  <xsd:schema xmlns:xsd="http://www.w3.org/2001/XMLSchema" xmlns:xs="http://www.w3.org/2001/XMLSchema" xmlns:p="http://schemas.microsoft.com/office/2006/metadata/properties" xmlns:ns1="http://schemas.microsoft.com/sharepoint/v3" xmlns:ns2="F2D7CA23-2696-47B5-A007-8418A8270570" xmlns:ns3="f2d7ca23-2696-47b5-a007-8418a8270570" xmlns:ns4="2aafa62f-199d-49d3-81bd-0a66c42116b0" targetNamespace="http://schemas.microsoft.com/office/2006/metadata/properties" ma:root="true" ma:fieldsID="5390fb19c3e67d8b660fbda63a3009d0" ns1:_="" ns2:_="" ns3:_="" ns4:_="">
    <xsd:import namespace="http://schemas.microsoft.com/sharepoint/v3"/>
    <xsd:import namespace="F2D7CA23-2696-47B5-A007-8418A8270570"/>
    <xsd:import namespace="f2d7ca23-2696-47b5-a007-8418a8270570"/>
    <xsd:import namespace="2aafa62f-199d-49d3-81bd-0a66c42116b0"/>
    <xsd:element name="properties">
      <xsd:complexType>
        <xsd:sequence>
          <xsd:element name="documentManagement">
            <xsd:complexType>
              <xsd:all>
                <xsd:element ref="ns2:Beskrivelse" minOccurs="0"/>
                <xsd:element ref="ns2:Dato" minOccurs="0"/>
                <xsd:element ref="ns2:Modtager" minOccurs="0"/>
                <xsd:element ref="ns2:Korrespondance" minOccurs="0"/>
                <xsd:element ref="ns2:CCMAgendaDocumentStatus" minOccurs="0"/>
                <xsd:element ref="ns2:Postliste" minOccurs="0"/>
                <xsd:element ref="ns1:CaseOwner" minOccurs="0"/>
                <xsd:element ref="ns3:SkannetAf" minOccurs="0"/>
                <xsd:element ref="ns2:Preview" minOccurs="0"/>
                <xsd:element ref="ns2:CCMAgendaStatus" minOccurs="0"/>
                <xsd:element ref="ns2:CCMMeetingCaseLink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4:TaxCatchAll" minOccurs="0"/>
                <xsd:element ref="ns2:g837c6e80f5d4d9e81d1984e871682fc" minOccurs="0"/>
                <xsd:element ref="ns1:CCMSubID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2:IsEDeliveryNote" minOccurs="0"/>
                <xsd:element ref="ns2:Afsender_x003a_Id" minOccurs="0"/>
                <xsd:element ref="ns2:Afsender" minOccurs="0"/>
                <xsd:element ref="ns2:ScannetAf" minOccurs="0"/>
                <xsd:element ref="ns2:Classification" minOccurs="0"/>
                <xsd:element ref="ns1:CCMVisualId" minOccurs="0"/>
                <xsd:element ref="ns1:CCMOriginalDocID" minOccurs="0"/>
                <xsd:element ref="ns2:Registreringsd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Owner" ma:index="8" nillable="true" ma:displayName="Dokumentansvarlig" ma:default="20;#Mette Bune Viborg (16785)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seID" ma:index="16" nillable="true" ma:displayName="Sags ID" ma:default="Tildeler" ma:description="" ma:internalName="CaseID" ma:readOnly="true">
      <xsd:simpleType>
        <xsd:restriction base="dms:Text"/>
      </xsd:simpleType>
    </xsd:element>
    <xsd:element name="DocID" ma:index="17" nillable="true" ma:displayName="Dok ID" ma:default="Tildeler" ma:description="" ma:internalName="DocID" ma:readOnly="true">
      <xsd:simpleType>
        <xsd:restriction base="dms:Text"/>
      </xsd:simpleType>
    </xsd:element>
    <xsd:element name="Finalized" ma:index="18" nillable="true" ma:displayName="Endeligt" ma:default="False" ma:description="" ma:internalName="Finalized" ma:readOnly="true">
      <xsd:simpleType>
        <xsd:restriction base="dms:Boolean"/>
      </xsd:simpleType>
    </xsd:element>
    <xsd:element name="Related" ma:index="19" nillable="true" ma:displayName="Vedhæftet dokument" ma:default="False" ma:description="" ma:internalName="Related" ma:readOnly="true">
      <xsd:simpleType>
        <xsd:restriction base="dms:Boolean"/>
      </xsd:simpleType>
    </xsd:element>
    <xsd:element name="RegistrationDate" ma:index="20" nillable="true" ma:displayName="Registrerings dato" ma:description="" ma:format="DateTime" ma:internalName="RegistrationDate" ma:readOnly="true">
      <xsd:simpleType>
        <xsd:restriction base="dms:DateTime"/>
      </xsd:simpleType>
    </xsd:element>
    <xsd:element name="CaseRecordNumber" ma:index="21" nillable="true" ma:displayName="Akt ID" ma:decimals="0" ma:default="0" ma:description="" ma:internalName="CaseRecordNumber" ma:readOnly="true">
      <xsd:simpleType>
        <xsd:restriction base="dms:Number"/>
      </xsd:simpleType>
    </xsd:element>
    <xsd:element name="LocalAttachment" ma:index="22" nillable="true" ma:displayName="Lokalt bilag" ma:default="False" ma:description="" ma:internalName="LocalAttachment" ma:readOnly="true">
      <xsd:simpleType>
        <xsd:restriction base="dms:Boolean"/>
      </xsd:simpleType>
    </xsd:element>
    <xsd:element name="CCMTemplateName" ma:index="23" nillable="true" ma:displayName="Skabelon navn" ma:description="" ma:internalName="CCMTemplateName" ma:readOnly="true">
      <xsd:simpleType>
        <xsd:restriction base="dms:Text"/>
      </xsd:simpleType>
    </xsd:element>
    <xsd:element name="CCMTemplateVersion" ma:index="24" nillable="true" ma:displayName="Skabelon version" ma:description="" ma:internalName="CCMTemplateVersion" ma:readOnly="true">
      <xsd:simpleType>
        <xsd:restriction base="dms:Text"/>
      </xsd:simpleType>
    </xsd:element>
    <xsd:element name="CCMTemplateID" ma:index="25" nillable="true" ma:displayName="CCMTemplateID" ma:decimals="0" ma:default="0" ma:description="" ma:hidden="true" ma:internalName="CCMTemplateID" ma:readOnly="true">
      <xsd:simpleType>
        <xsd:restriction base="dms:Number"/>
      </xsd:simpleType>
    </xsd:element>
    <xsd:element name="CCMSystemID" ma:index="26" nillable="true" ma:displayName="CCMSystemID" ma:description="" ma:hidden="true" ma:internalName="CCMSystemID" ma:readOnly="true">
      <xsd:simpleType>
        <xsd:restriction base="dms:Text"/>
      </xsd:simpleType>
    </xsd:element>
    <xsd:element name="WasEncrypted" ma:index="27" nillable="true" ma:displayName="Krypteret" ma:default="False" ma:description="" ma:internalName="WasEncrypted" ma:readOnly="true">
      <xsd:simpleType>
        <xsd:restriction base="dms:Boolean"/>
      </xsd:simpleType>
    </xsd:element>
    <xsd:element name="WasSigned" ma:index="28" nillable="true" ma:displayName="Signeret" ma:default="False" ma:description="" ma:internalName="WasSigned" ma:readOnly="true">
      <xsd:simpleType>
        <xsd:restriction base="dms:Boolean"/>
      </xsd:simpleType>
    </xsd:element>
    <xsd:element name="MailHasAttachments" ma:index="29" nillable="true" ma:displayName="E-mail har vedhæftede filer" ma:default="False" ma:description="" ma:internalName="MailHasAttachments" ma:readOnly="true">
      <xsd:simpleType>
        <xsd:restriction base="dms:Boolean"/>
      </xsd:simpleType>
    </xsd:element>
    <xsd:element name="CCMConversation" ma:index="30" nillable="true" ma:displayName="Samtale" ma:description="" ma:internalName="CCMConversation" ma:readOnly="true">
      <xsd:simpleType>
        <xsd:restriction base="dms:Text"/>
      </xsd:simpleType>
    </xsd:element>
    <xsd:element name="CCMSubID" ma:index="33" nillable="true" ma:displayName="CCMSubID" ma:description="" ma:internalName="CCMSubID" ma:readOnly="true">
      <xsd:simpleType>
        <xsd:restriction base="dms:Text">
          <xsd:maxLength value="255"/>
        </xsd:restriction>
      </xsd:simpleType>
    </xsd:element>
    <xsd:element name="CCMVisualId" ma:index="48" nillable="true" ma:displayName="Sags ID" ma:default="Tildeler" ma:description="" ma:internalName="CCMVisualId" ma:readOnly="true">
      <xsd:simpleType>
        <xsd:restriction base="dms:Text"/>
      </xsd:simpleType>
    </xsd:element>
    <xsd:element name="CCMOriginalDocID" ma:index="49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7CA23-2696-47B5-A007-8418A8270570" elementFormDefault="qualified">
    <xsd:import namespace="http://schemas.microsoft.com/office/2006/documentManagement/types"/>
    <xsd:import namespace="http://schemas.microsoft.com/office/infopath/2007/PartnerControls"/>
    <xsd:element name="Beskrivelse" ma:index="2" nillable="true" ma:displayName="Beskrivelse" ma:internalName="Beskrivelse">
      <xsd:simpleType>
        <xsd:restriction base="dms:Note">
          <xsd:maxLength value="255"/>
        </xsd:restriction>
      </xsd:simpleType>
    </xsd:element>
    <xsd:element name="Dato" ma:index="3" nillable="true" ma:displayName="Dokumentdato" ma:default="[today]" ma:format="DateOnly" ma:internalName="Dato">
      <xsd:simpleType>
        <xsd:restriction base="dms:DateTime"/>
      </xsd:simpleType>
    </xsd:element>
    <xsd:element name="Modtager" ma:index="4" nillable="true" ma:displayName="Modtager" ma:list="{951C2F17-0552-42D9-B128-E7E71E37451D}" ma:internalName="Modtager" ma:showField="Full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orrespondance" ma:index="5" nillable="true" ma:displayName="Korrespondance" ma:default="Intern" ma:format="Dropdown" ma:internalName="Korrespondance">
      <xsd:simpleType>
        <xsd:restriction base="dms:Choice">
          <xsd:enumeration value="Udgående"/>
          <xsd:enumeration value="Indgående"/>
          <xsd:enumeration value="Intern"/>
        </xsd:restriction>
      </xsd:simpleType>
    </xsd:element>
    <xsd:element name="CCMAgendaDocumentStatus" ma:index="6" nillable="true" ma:displayName="Status for politisk dagsordenspunkt" ma:default="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Postliste" ma:index="7" nillable="true" ma:displayName="Postliste" ma:default="0" ma:internalName="Postliste">
      <xsd:simpleType>
        <xsd:restriction base="dms:Boolean"/>
      </xsd:simpleType>
    </xsd:element>
    <xsd:element name="Preview" ma:index="11" nillable="true" ma:displayName="Se" ma:description="The Ontolica Preview column displays a preview of the first page of the document. Click the icon to open a preview of the full document." ma:internalName="Preview">
      <xsd:simpleType>
        <xsd:restriction base="dms:Unknown"/>
      </xsd:simpleType>
    </xsd:element>
    <xsd:element name="CCMAgendaStatus" ma:index="12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3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837c6e80f5d4d9e81d1984e871682fc" ma:index="32" nillable="true" ma:taxonomy="true" ma:internalName="g837c6e80f5d4d9e81d1984e871682fc" ma:taxonomyFieldName="Dokumentstatus" ma:displayName="Dokumentstatus" ma:default="" ma:fieldId="{0837c6e8-0f5d-4d9e-81d1-984e871682fc}" ma:sspId="5276d462-bb2d-4205-8473-bf44897f23fb" ma:termSetId="b079204e-072e-43b3-bc1b-f5a8c164c0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34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35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36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37" nillable="true" ma:displayName="Ikon for dagsordensstatus" ma:internalName="AgendaStatusIcon" ma:readOnly="true">
      <xsd:simpleType>
        <xsd:restriction base="dms:Unknown"/>
      </xsd:simpleType>
    </xsd:element>
    <xsd:element name="IsEDeliveryNote" ma:index="42" nillable="true" ma:displayName="IsEDeliveryNote" ma:default="0" ma:internalName="IsEDeliveryNote">
      <xsd:simpleType>
        <xsd:restriction base="dms:Boolean"/>
      </xsd:simpleType>
    </xsd:element>
    <xsd:element name="Afsender_x003a_Id" ma:index="43" nillable="true" ma:displayName="Afsender:Id" ma:list="{951C2F17-0552-42D9-B128-E7E71E37451D}" ma:internalName="Afsender_x003a_Id" ma:readOnly="true" ma:showField="ID" ma:web="">
      <xsd:simpleType>
        <xsd:restriction base="dms:Lookup"/>
      </xsd:simpleType>
    </xsd:element>
    <xsd:element name="Afsender" ma:index="44" nillable="true" ma:displayName="Afsender" ma:list="{951C2F17-0552-42D9-B128-E7E71E37451D}" ma:internalName="Afsender" ma:showField="FullName">
      <xsd:simpleType>
        <xsd:restriction base="dms:Lookup"/>
      </xsd:simpleType>
    </xsd:element>
    <xsd:element name="ScannetAf" ma:index="46" nillable="true" ma:displayName="Skannet af" ma:internalName="ScannetAf">
      <xsd:simpleType>
        <xsd:restriction base="dms:Text"/>
      </xsd:simpleType>
    </xsd:element>
    <xsd:element name="Classification" ma:index="47" nillable="true" ma:displayName="Classification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Registreringsdato" ma:index="51" nillable="true" ma:displayName="Registreringsdato" ma:default="[today]" ma:format="DateOnly" ma:internalName="Registreringsdato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7ca23-2696-47b5-a007-8418a8270570" elementFormDefault="qualified">
    <xsd:import namespace="http://schemas.microsoft.com/office/2006/documentManagement/types"/>
    <xsd:import namespace="http://schemas.microsoft.com/office/infopath/2007/PartnerControls"/>
    <xsd:element name="SkannetAf" ma:index="9" nillable="true" ma:displayName="Skannet Af" ma:internalName="SkannetAf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fa62f-199d-49d3-81bd-0a66c42116b0" elementFormDefault="qualified">
    <xsd:import namespace="http://schemas.microsoft.com/office/2006/documentManagement/types"/>
    <xsd:import namespace="http://schemas.microsoft.com/office/infopath/2007/PartnerControls"/>
    <xsd:element name="TaxCatchAll" ma:index="31" nillable="true" ma:displayName="Taxonomy Catch All Column" ma:description="" ma:hidden="true" ma:list="{488d35bd-a8a9-415e-92e5-d8e4d4b3af87}" ma:internalName="TaxCatchAll" ma:showField="CatchAllData" ma:web="2aafa62f-199d-49d3-81bd-0a66c42116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Indholdstype"/>
        <xsd:element ref="dc:title" minOccurs="0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afa62f-199d-49d3-81bd-0a66c42116b0"/>
    <Korrespondance xmlns="F2D7CA23-2696-47B5-A007-8418A8270570">Intern</Korrespondance>
    <IsEDeliveryNote xmlns="F2D7CA23-2696-47B5-A007-8418A8270570">false</IsEDeliveryNote>
    <CCMAgendaStatus xmlns="F2D7CA23-2696-47B5-A007-8418A8270570" xsi:nil="true"/>
    <Beskrivelse xmlns="F2D7CA23-2696-47B5-A007-8418A8270570">Oplæg til ny direktør</Beskrivelse>
    <CCMMeetingCaseId xmlns="F2D7CA23-2696-47B5-A007-8418A8270570" xsi:nil="true"/>
    <Afsender xmlns="F2D7CA23-2696-47B5-A007-8418A8270570" xsi:nil="true"/>
    <g837c6e80f5d4d9e81d1984e871682fc xmlns="F2D7CA23-2696-47B5-A007-8418A8270570">
      <Terms xmlns="http://schemas.microsoft.com/office/infopath/2007/PartnerControls"/>
    </g837c6e80f5d4d9e81d1984e871682fc>
    <Preview xmlns="F2D7CA23-2696-47B5-A007-8418A8270570" xsi:nil="true"/>
    <Classification xmlns="F2D7CA23-2696-47B5-A007-8418A8270570" xsi:nil="true"/>
    <CaseOwner xmlns="http://schemas.microsoft.com/sharepoint/v3">
      <UserInfo>
        <DisplayName/>
        <AccountId xsi:nil="true"/>
        <AccountType/>
      </UserInfo>
    </CaseOwner>
    <Postliste xmlns="F2D7CA23-2696-47B5-A007-8418A8270570">false</Postliste>
    <Registreringsdato xmlns="F2D7CA23-2696-47B5-A007-8418A8270570">2017-03-03T13:06:51+00:00</Registreringsdato>
    <CCMMeetingCaseInstanceId xmlns="F2D7CA23-2696-47B5-A007-8418A8270570" xsi:nil="true"/>
    <CCMMeetingCaseLink xmlns="F2D7CA23-2696-47B5-A007-8418A8270570">
      <Url xsi:nil="true"/>
      <Description xsi:nil="true"/>
    </CCMMeetingCaseLink>
    <CCMAgendaDocumentStatus xmlns="F2D7CA23-2696-47B5-A007-8418A8270570" xsi:nil="true"/>
    <Modtager xmlns="F2D7CA23-2696-47B5-A007-8418A8270570"/>
    <Dato xmlns="F2D7CA23-2696-47B5-A007-8418A8270570">2017-03-02T23:00:00+00:00</Dato>
    <CCMAgendaItemId xmlns="F2D7CA23-2696-47B5-A007-8418A8270570" xsi:nil="true"/>
    <SkannetAf xmlns="f2d7ca23-2696-47b5-a007-8418a8270570" xsi:nil="true"/>
    <ScannetAf xmlns="F2D7CA23-2696-47B5-A007-8418A8270570" xsi:nil="true"/>
    <LocalAttachment xmlns="http://schemas.microsoft.com/sharepoint/v3">false</LocalAttachment>
    <CaseRecordNumber xmlns="http://schemas.microsoft.com/sharepoint/v3">0</CaseRecordNumber>
    <CaseID xmlns="http://schemas.microsoft.com/sharepoint/v3">EMN-2016-03759</CaseID>
    <RegistrationDate xmlns="http://schemas.microsoft.com/sharepoint/v3" xsi:nil="true"/>
    <Related xmlns="http://schemas.microsoft.com/sharepoint/v3">false</Related>
    <CCMSystemID xmlns="http://schemas.microsoft.com/sharepoint/v3">ea092515-af83-4e21-8047-ec4cc0206f46</CCMSystemID>
    <CCMVisualId xmlns="http://schemas.microsoft.com/sharepoint/v3">EMN-2016-03759</CCMVisualId>
    <Finalized xmlns="http://schemas.microsoft.com/sharepoint/v3">false</Finalized>
    <DocID xmlns="http://schemas.microsoft.com/sharepoint/v3">6229561</DocID>
    <CCMTemplateID xmlns="http://schemas.microsoft.com/sharepoint/v3">0</CCMTemplateID>
  </documentManagement>
</p:properties>
</file>

<file path=customXml/itemProps1.xml><?xml version="1.0" encoding="utf-8"?>
<ds:datastoreItem xmlns:ds="http://schemas.openxmlformats.org/officeDocument/2006/customXml" ds:itemID="{9E53F58F-B7BA-4ED6-82C6-D9F7233ACB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F648BD-9407-4AF9-AB11-8E8CF25BA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D7CA23-2696-47B5-A007-8418A8270570"/>
    <ds:schemaRef ds:uri="f2d7ca23-2696-47b5-a007-8418a8270570"/>
    <ds:schemaRef ds:uri="2aafa62f-199d-49d3-81bd-0a66c4211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6F6FE8-A088-48D8-A369-E263268D912E}">
  <ds:schemaRefs>
    <ds:schemaRef ds:uri="http://purl.org/dc/terms/"/>
    <ds:schemaRef ds:uri="http://schemas.microsoft.com/office/2006/metadata/properties"/>
    <ds:schemaRef ds:uri="F2D7CA23-2696-47B5-A007-8418A8270570"/>
    <ds:schemaRef ds:uri="http://schemas.microsoft.com/office/infopath/2007/PartnerControls"/>
    <ds:schemaRef ds:uri="2aafa62f-199d-49d3-81bd-0a66c42116b0"/>
    <ds:schemaRef ds:uri="http://purl.org/dc/dcmitype/"/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f2d7ca23-2696-47b5-a007-8418a827057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226</Words>
  <Application>Microsoft Office PowerPoint</Application>
  <PresentationFormat>Skærmshow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Diastitler</vt:lpstr>
      </vt:variant>
      <vt:variant>
        <vt:i4>16</vt:i4>
      </vt:variant>
    </vt:vector>
  </HeadingPairs>
  <TitlesOfParts>
    <vt:vector size="34" baseType="lpstr">
      <vt:lpstr>Grå</vt:lpstr>
      <vt:lpstr>Sort</vt:lpstr>
      <vt:lpstr>Hvid</vt:lpstr>
      <vt:lpstr>Mørkeblå</vt:lpstr>
      <vt:lpstr>Lyseblå</vt:lpstr>
      <vt:lpstr>Brun</vt:lpstr>
      <vt:lpstr>Gul</vt:lpstr>
      <vt:lpstr>Grøn</vt:lpstr>
      <vt:lpstr>skabelon_-_m%c3%b8rk_bl%c3%a5[2]</vt:lpstr>
      <vt:lpstr>1_Mørkeblå</vt:lpstr>
      <vt:lpstr>1_Grå</vt:lpstr>
      <vt:lpstr>2_Grå</vt:lpstr>
      <vt:lpstr>2_Mørkeblå</vt:lpstr>
      <vt:lpstr>3_Mørkeblå</vt:lpstr>
      <vt:lpstr>3_Grå</vt:lpstr>
      <vt:lpstr>4_Mørkeblå</vt:lpstr>
      <vt:lpstr>5_Mørkeblå</vt:lpstr>
      <vt:lpstr>4_Grå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Præsentation</dc:title>
  <dc:creator>Stine Egholm Homann (29601)</dc:creator>
  <cp:lastModifiedBy>Joel Eberhardt Engblad (15168)</cp:lastModifiedBy>
  <cp:revision>71</cp:revision>
  <dcterms:created xsi:type="dcterms:W3CDTF">2014-04-02T08:51:31Z</dcterms:created>
  <dcterms:modified xsi:type="dcterms:W3CDTF">2017-03-14T13:29:37Z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0x010100AC085CFC53BC46CEA2EADE194AD9D48200E1047F73B415184798B8FA7F959BEF37</vt:lpwstr>
  </property>
  <property fmtid="{D5CDD505-2E9C-101B-9397-08002B2CF9AE}" pid="3" name="CCMIsSharedOnOneDrive">
    <vt:bool>false</vt:bool>
  </property>
  <property fmtid="{D5CDD505-2E9C-101B-9397-08002B2CF9AE}" pid="4" name="CCMOneDriveID">
    <vt:lpwstr/>
  </property>
  <property fmtid="{D5CDD505-2E9C-101B-9397-08002B2CF9AE}" pid="5" name="CCMOneDriveOwnerID">
    <vt:lpwstr/>
  </property>
  <property fmtid="{D5CDD505-2E9C-101B-9397-08002B2CF9AE}" pid="6" name="CCMOneDriveItemID">
    <vt:lpwstr/>
  </property>
  <property fmtid="{D5CDD505-2E9C-101B-9397-08002B2CF9AE}" pid="7" name="CCMSystem">
    <vt:lpwstr> </vt:lpwstr>
  </property>
  <property fmtid="{D5CDD505-2E9C-101B-9397-08002B2CF9AE}" pid="8" name="Dokumentstatus">
    <vt:lpwstr/>
  </property>
  <property fmtid="{D5CDD505-2E9C-101B-9397-08002B2CF9AE}" pid="9" name="CCMEventContext">
    <vt:lpwstr>e44de5be-2bd6-4e60-b56c-206601099fd2</vt:lpwstr>
  </property>
</Properties>
</file>