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50" r:id="rId1"/>
  </p:sldMasterIdLst>
  <p:notesMasterIdLst>
    <p:notesMasterId r:id="rId11"/>
  </p:notesMasterIdLst>
  <p:handoutMasterIdLst>
    <p:handoutMasterId r:id="rId12"/>
  </p:handoutMasterIdLst>
  <p:sldIdLst>
    <p:sldId id="324" r:id="rId2"/>
    <p:sldId id="326" r:id="rId3"/>
    <p:sldId id="335" r:id="rId4"/>
    <p:sldId id="333" r:id="rId5"/>
    <p:sldId id="338" r:id="rId6"/>
    <p:sldId id="339" r:id="rId7"/>
    <p:sldId id="330" r:id="rId8"/>
    <p:sldId id="329" r:id="rId9"/>
    <p:sldId id="340" r:id="rId10"/>
  </p:sldIdLst>
  <p:sldSz cx="12192000" cy="6858000"/>
  <p:notesSz cx="6797675" cy="9926638"/>
  <p:defaultTextStyle>
    <a:defPPr>
      <a:defRPr lang="da-DK"/>
    </a:defPPr>
    <a:lvl1pPr algn="ctr" rtl="0" fontAlgn="base">
      <a:spcBef>
        <a:spcPct val="2000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6C6E"/>
    <a:srgbClr val="CCECFF"/>
    <a:srgbClr val="86EF3F"/>
    <a:srgbClr val="E6F3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558" autoAdjust="0"/>
  </p:normalViewPr>
  <p:slideViewPr>
    <p:cSldViewPr>
      <p:cViewPr varScale="1">
        <p:scale>
          <a:sx n="88" d="100"/>
          <a:sy n="88" d="100"/>
        </p:scale>
        <p:origin x="451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73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3297" y="33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12CA10-D015-4331-9938-3136889C66EC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E05F8D63-8471-415E-81C2-3270EA7FECF6}">
      <dgm:prSet phldrT="[Tekst]" custT="1"/>
      <dgm:spPr/>
      <dgm:t>
        <a:bodyPr/>
        <a:lstStyle/>
        <a:p>
          <a:r>
            <a:rPr lang="da-DK" sz="1000" dirty="0" smtClean="0"/>
            <a:t>Hygiejne-</a:t>
          </a:r>
        </a:p>
        <a:p>
          <a:r>
            <a:rPr lang="da-DK" sz="1000" dirty="0" smtClean="0"/>
            <a:t>huset</a:t>
          </a:r>
          <a:endParaRPr lang="da-DK" sz="1000" dirty="0"/>
        </a:p>
      </dgm:t>
    </dgm:pt>
    <dgm:pt modelId="{4CA6AB53-78D8-462D-AEE8-6392E8CA1231}" type="parTrans" cxnId="{90F6F483-E678-4D53-8C55-3691DB34BE7C}">
      <dgm:prSet/>
      <dgm:spPr/>
      <dgm:t>
        <a:bodyPr/>
        <a:lstStyle/>
        <a:p>
          <a:endParaRPr lang="da-DK"/>
        </a:p>
      </dgm:t>
    </dgm:pt>
    <dgm:pt modelId="{B67D2592-A56D-4971-B7C7-C811CE6B3CE0}" type="sibTrans" cxnId="{90F6F483-E678-4D53-8C55-3691DB34BE7C}">
      <dgm:prSet/>
      <dgm:spPr/>
      <dgm:t>
        <a:bodyPr/>
        <a:lstStyle/>
        <a:p>
          <a:endParaRPr lang="da-DK"/>
        </a:p>
      </dgm:t>
    </dgm:pt>
    <dgm:pt modelId="{D4B9BD83-FB34-4942-A80E-FEC9FDABE1B3}">
      <dgm:prSet phldrT="[Tekst]" custT="1"/>
      <dgm:spPr/>
      <dgm:t>
        <a:bodyPr/>
        <a:lstStyle/>
        <a:p>
          <a:r>
            <a:rPr lang="da-DK" sz="1000" dirty="0" smtClean="0"/>
            <a:t>Fortælling om</a:t>
          </a:r>
        </a:p>
        <a:p>
          <a:r>
            <a:rPr lang="da-DK" sz="1000" dirty="0" smtClean="0"/>
            <a:t> og introduktion</a:t>
          </a:r>
        </a:p>
        <a:p>
          <a:r>
            <a:rPr lang="da-DK" sz="1000" dirty="0" smtClean="0"/>
            <a:t>til indsatsen</a:t>
          </a:r>
          <a:endParaRPr lang="da-DK" sz="1000" dirty="0"/>
        </a:p>
      </dgm:t>
    </dgm:pt>
    <dgm:pt modelId="{F1EEEADE-EAA5-4446-85EF-624BB2251748}" type="parTrans" cxnId="{51A572C0-8702-4093-94BA-C6FB62676B13}">
      <dgm:prSet/>
      <dgm:spPr/>
      <dgm:t>
        <a:bodyPr/>
        <a:lstStyle/>
        <a:p>
          <a:endParaRPr lang="da-DK"/>
        </a:p>
      </dgm:t>
    </dgm:pt>
    <dgm:pt modelId="{1ED95113-8775-4A11-8E57-6C92D0825193}" type="sibTrans" cxnId="{51A572C0-8702-4093-94BA-C6FB62676B13}">
      <dgm:prSet/>
      <dgm:spPr/>
      <dgm:t>
        <a:bodyPr/>
        <a:lstStyle/>
        <a:p>
          <a:endParaRPr lang="da-DK"/>
        </a:p>
      </dgm:t>
    </dgm:pt>
    <dgm:pt modelId="{89511DE8-6DDD-45BB-94E0-4346F53354EA}">
      <dgm:prSet phldrT="[Tekst]" custT="1"/>
      <dgm:spPr/>
      <dgm:t>
        <a:bodyPr/>
        <a:lstStyle/>
        <a:p>
          <a:r>
            <a:rPr lang="da-DK" sz="1000" dirty="0" smtClean="0"/>
            <a:t>Audit baseline scope</a:t>
          </a:r>
          <a:endParaRPr lang="da-DK" sz="1000" dirty="0"/>
        </a:p>
      </dgm:t>
    </dgm:pt>
    <dgm:pt modelId="{1FABE120-DD17-44BC-B8D8-7766BC4D555C}" type="parTrans" cxnId="{C0B5A532-9F3D-4527-A379-756ACE62ABB8}">
      <dgm:prSet/>
      <dgm:spPr/>
      <dgm:t>
        <a:bodyPr/>
        <a:lstStyle/>
        <a:p>
          <a:endParaRPr lang="da-DK"/>
        </a:p>
      </dgm:t>
    </dgm:pt>
    <dgm:pt modelId="{BC39964D-C82D-493B-AE2C-BC8A28DF895D}" type="sibTrans" cxnId="{C0B5A532-9F3D-4527-A379-756ACE62ABB8}">
      <dgm:prSet/>
      <dgm:spPr/>
      <dgm:t>
        <a:bodyPr/>
        <a:lstStyle/>
        <a:p>
          <a:endParaRPr lang="da-DK"/>
        </a:p>
      </dgm:t>
    </dgm:pt>
    <dgm:pt modelId="{EC5DAF11-6A40-4195-A60E-D3AF1489B0BD}">
      <dgm:prSet custT="1"/>
      <dgm:spPr/>
      <dgm:t>
        <a:bodyPr/>
        <a:lstStyle/>
        <a:p>
          <a:r>
            <a:rPr lang="da-DK" sz="1000" dirty="0" smtClean="0"/>
            <a:t>Handleplaner -  indsatser og mål</a:t>
          </a:r>
          <a:endParaRPr lang="da-DK" sz="1000" dirty="0"/>
        </a:p>
      </dgm:t>
    </dgm:pt>
    <dgm:pt modelId="{018AF276-74A9-4F25-B29E-5399105F079B}" type="parTrans" cxnId="{779D8942-488A-4C4E-ABFA-F23FA51F2A64}">
      <dgm:prSet/>
      <dgm:spPr/>
      <dgm:t>
        <a:bodyPr/>
        <a:lstStyle/>
        <a:p>
          <a:endParaRPr lang="da-DK"/>
        </a:p>
      </dgm:t>
    </dgm:pt>
    <dgm:pt modelId="{5F234103-0096-4123-B05B-0D4547D33E91}" type="sibTrans" cxnId="{779D8942-488A-4C4E-ABFA-F23FA51F2A64}">
      <dgm:prSet/>
      <dgm:spPr/>
      <dgm:t>
        <a:bodyPr/>
        <a:lstStyle/>
        <a:p>
          <a:endParaRPr lang="da-DK"/>
        </a:p>
      </dgm:t>
    </dgm:pt>
    <dgm:pt modelId="{4AED1499-7298-4453-B4C2-72DECDD9E6B9}">
      <dgm:prSet custT="1"/>
      <dgm:spPr/>
      <dgm:t>
        <a:bodyPr/>
        <a:lstStyle/>
        <a:p>
          <a:r>
            <a:rPr lang="da-DK" sz="1000" dirty="0" smtClean="0"/>
            <a:t>Midtvejs status</a:t>
          </a:r>
          <a:endParaRPr lang="da-DK" sz="1000" dirty="0"/>
        </a:p>
      </dgm:t>
    </dgm:pt>
    <dgm:pt modelId="{B8DC7142-CDCA-4B56-9192-C1F478B4EF1C}" type="parTrans" cxnId="{14EF55B7-689F-4426-9935-095DBE66A451}">
      <dgm:prSet/>
      <dgm:spPr/>
      <dgm:t>
        <a:bodyPr/>
        <a:lstStyle/>
        <a:p>
          <a:endParaRPr lang="da-DK"/>
        </a:p>
      </dgm:t>
    </dgm:pt>
    <dgm:pt modelId="{6580A64B-C05C-4F3D-B56B-3F5FC3078070}" type="sibTrans" cxnId="{14EF55B7-689F-4426-9935-095DBE66A451}">
      <dgm:prSet/>
      <dgm:spPr/>
      <dgm:t>
        <a:bodyPr/>
        <a:lstStyle/>
        <a:p>
          <a:endParaRPr lang="da-DK"/>
        </a:p>
      </dgm:t>
    </dgm:pt>
    <dgm:pt modelId="{A766B373-F88A-4C6F-85EC-2601D5635A5A}">
      <dgm:prSet custT="1"/>
      <dgm:spPr/>
      <dgm:t>
        <a:bodyPr/>
        <a:lstStyle/>
        <a:p>
          <a:r>
            <a:rPr lang="da-DK" sz="1000" dirty="0" smtClean="0"/>
            <a:t>Hygiejne pris</a:t>
          </a:r>
          <a:endParaRPr lang="da-DK" sz="1000" dirty="0"/>
        </a:p>
      </dgm:t>
    </dgm:pt>
    <dgm:pt modelId="{155F9CC8-CE23-4D3A-9FC3-CFBF93A07974}" type="parTrans" cxnId="{F6C6DB17-9A77-4B78-92D5-E13A6F9A6226}">
      <dgm:prSet/>
      <dgm:spPr/>
      <dgm:t>
        <a:bodyPr/>
        <a:lstStyle/>
        <a:p>
          <a:endParaRPr lang="da-DK"/>
        </a:p>
      </dgm:t>
    </dgm:pt>
    <dgm:pt modelId="{5B1D006E-9903-4007-9D7F-3C6564729A7B}" type="sibTrans" cxnId="{F6C6DB17-9A77-4B78-92D5-E13A6F9A6226}">
      <dgm:prSet/>
      <dgm:spPr/>
      <dgm:t>
        <a:bodyPr/>
        <a:lstStyle/>
        <a:p>
          <a:endParaRPr lang="da-DK"/>
        </a:p>
      </dgm:t>
    </dgm:pt>
    <dgm:pt modelId="{266C51F5-A8A3-4BEB-894D-A2706588D432}">
      <dgm:prSet custT="1"/>
      <dgm:spPr/>
      <dgm:t>
        <a:bodyPr/>
        <a:lstStyle/>
        <a:p>
          <a:r>
            <a:rPr lang="da-DK" sz="1000" dirty="0" smtClean="0"/>
            <a:t>Planlægning</a:t>
          </a:r>
        </a:p>
        <a:p>
          <a:r>
            <a:rPr lang="da-DK" sz="1000" dirty="0" smtClean="0"/>
            <a:t>Indsats  2018-2019</a:t>
          </a:r>
          <a:endParaRPr lang="da-DK" sz="1000" dirty="0"/>
        </a:p>
      </dgm:t>
    </dgm:pt>
    <dgm:pt modelId="{12BF46FC-2312-4838-8F19-BF3DC9599F1F}" type="parTrans" cxnId="{74C262E5-DBBE-4D73-82C6-36DD73A5D2BB}">
      <dgm:prSet/>
      <dgm:spPr/>
      <dgm:t>
        <a:bodyPr/>
        <a:lstStyle/>
        <a:p>
          <a:endParaRPr lang="da-DK"/>
        </a:p>
      </dgm:t>
    </dgm:pt>
    <dgm:pt modelId="{C6B015FC-05EE-413F-83A3-8A03A2B1C82B}" type="sibTrans" cxnId="{74C262E5-DBBE-4D73-82C6-36DD73A5D2BB}">
      <dgm:prSet/>
      <dgm:spPr/>
      <dgm:t>
        <a:bodyPr/>
        <a:lstStyle/>
        <a:p>
          <a:endParaRPr lang="da-DK"/>
        </a:p>
      </dgm:t>
    </dgm:pt>
    <dgm:pt modelId="{DF989008-FD73-4F94-9BCD-7AB29461821D}">
      <dgm:prSet custT="1"/>
      <dgm:spPr/>
      <dgm:t>
        <a:bodyPr/>
        <a:lstStyle/>
        <a:p>
          <a:r>
            <a:rPr lang="da-DK" sz="1100" dirty="0" smtClean="0"/>
            <a:t>Opfølgning på </a:t>
          </a:r>
          <a:r>
            <a:rPr lang="da-DK" sz="1100" dirty="0" err="1" smtClean="0"/>
            <a:t>handlings-planer</a:t>
          </a:r>
          <a:endParaRPr lang="da-DK" sz="1100" dirty="0"/>
        </a:p>
      </dgm:t>
    </dgm:pt>
    <dgm:pt modelId="{B1335BEE-E301-4828-9A4C-7529DFC95384}" type="parTrans" cxnId="{6054B0C1-6525-4C39-9CBB-2A289D2F4725}">
      <dgm:prSet/>
      <dgm:spPr/>
      <dgm:t>
        <a:bodyPr/>
        <a:lstStyle/>
        <a:p>
          <a:endParaRPr lang="da-DK"/>
        </a:p>
      </dgm:t>
    </dgm:pt>
    <dgm:pt modelId="{A0FD80B0-E61A-4EFF-A59C-37E22D7ED0D4}" type="sibTrans" cxnId="{6054B0C1-6525-4C39-9CBB-2A289D2F4725}">
      <dgm:prSet/>
      <dgm:spPr/>
      <dgm:t>
        <a:bodyPr/>
        <a:lstStyle/>
        <a:p>
          <a:endParaRPr lang="da-DK"/>
        </a:p>
      </dgm:t>
    </dgm:pt>
    <dgm:pt modelId="{2A11890F-A151-4023-96CE-CCA86E233D86}">
      <dgm:prSet custT="1"/>
      <dgm:spPr/>
      <dgm:t>
        <a:bodyPr/>
        <a:lstStyle/>
        <a:p>
          <a:r>
            <a:rPr lang="da-DK" sz="1100" dirty="0" smtClean="0"/>
            <a:t>Audit</a:t>
          </a:r>
        </a:p>
        <a:p>
          <a:r>
            <a:rPr lang="da-DK" sz="1100" dirty="0" smtClean="0"/>
            <a:t>Handlingsplan</a:t>
          </a:r>
        </a:p>
        <a:p>
          <a:r>
            <a:rPr lang="da-DK" sz="1100" dirty="0" smtClean="0"/>
            <a:t>2019-2020</a:t>
          </a:r>
          <a:endParaRPr lang="da-DK" sz="1100" dirty="0"/>
        </a:p>
      </dgm:t>
    </dgm:pt>
    <dgm:pt modelId="{DEFA85C6-FCDC-4C28-9070-26287E9D92BF}" type="parTrans" cxnId="{112D6450-150D-4BB6-8848-E882C2B5AFB4}">
      <dgm:prSet/>
      <dgm:spPr/>
      <dgm:t>
        <a:bodyPr/>
        <a:lstStyle/>
        <a:p>
          <a:endParaRPr lang="da-DK"/>
        </a:p>
      </dgm:t>
    </dgm:pt>
    <dgm:pt modelId="{F8B623CB-C7E8-4E4D-BC21-FE4B7DED9591}" type="sibTrans" cxnId="{112D6450-150D-4BB6-8848-E882C2B5AFB4}">
      <dgm:prSet/>
      <dgm:spPr/>
      <dgm:t>
        <a:bodyPr/>
        <a:lstStyle/>
        <a:p>
          <a:endParaRPr lang="da-DK"/>
        </a:p>
      </dgm:t>
    </dgm:pt>
    <dgm:pt modelId="{D942E335-5D3F-4D6D-B05A-C665EFF7EB65}" type="pres">
      <dgm:prSet presAssocID="{F712CA10-D015-4331-9938-3136889C66E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FBA34C5F-07CF-4E73-842B-D6910A616A40}" type="pres">
      <dgm:prSet presAssocID="{F712CA10-D015-4331-9938-3136889C66EC}" presName="arrow" presStyleLbl="bgShp" presStyleIdx="0" presStyleCnt="1"/>
      <dgm:spPr/>
      <dgm:t>
        <a:bodyPr/>
        <a:lstStyle/>
        <a:p>
          <a:endParaRPr lang="da-DK"/>
        </a:p>
      </dgm:t>
    </dgm:pt>
    <dgm:pt modelId="{541C0E5F-0B2F-4532-9AD6-B63819BB3140}" type="pres">
      <dgm:prSet presAssocID="{F712CA10-D015-4331-9938-3136889C66EC}" presName="points" presStyleCnt="0"/>
      <dgm:spPr/>
    </dgm:pt>
    <dgm:pt modelId="{5EA33351-698C-4F84-8E78-2F4534713D74}" type="pres">
      <dgm:prSet presAssocID="{266C51F5-A8A3-4BEB-894D-A2706588D432}" presName="compositeA" presStyleCnt="0"/>
      <dgm:spPr/>
    </dgm:pt>
    <dgm:pt modelId="{E95B6C02-24A9-4D77-B734-CFED0517389D}" type="pres">
      <dgm:prSet presAssocID="{266C51F5-A8A3-4BEB-894D-A2706588D432}" presName="textA" presStyleLbl="revTx" presStyleIdx="0" presStyleCnt="9" custScaleX="169367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E813815-0E36-4D8B-934B-AFF9BC961267}" type="pres">
      <dgm:prSet presAssocID="{266C51F5-A8A3-4BEB-894D-A2706588D432}" presName="circleA" presStyleLbl="node1" presStyleIdx="0" presStyleCnt="9"/>
      <dgm:spPr/>
    </dgm:pt>
    <dgm:pt modelId="{38BCD22F-DE4F-4F97-AF3B-E668A5415A75}" type="pres">
      <dgm:prSet presAssocID="{266C51F5-A8A3-4BEB-894D-A2706588D432}" presName="spaceA" presStyleCnt="0"/>
      <dgm:spPr/>
    </dgm:pt>
    <dgm:pt modelId="{ED74E8D2-891F-42C3-B078-1CC6567FE099}" type="pres">
      <dgm:prSet presAssocID="{C6B015FC-05EE-413F-83A3-8A03A2B1C82B}" presName="space" presStyleCnt="0"/>
      <dgm:spPr/>
    </dgm:pt>
    <dgm:pt modelId="{DCD3CC8F-E16E-48C0-BDFA-289149399BD7}" type="pres">
      <dgm:prSet presAssocID="{E05F8D63-8471-415E-81C2-3270EA7FECF6}" presName="compositeB" presStyleCnt="0"/>
      <dgm:spPr/>
    </dgm:pt>
    <dgm:pt modelId="{D25686F0-03E3-4853-B1CD-F8847ADA5A3D}" type="pres">
      <dgm:prSet presAssocID="{E05F8D63-8471-415E-81C2-3270EA7FECF6}" presName="textB" presStyleLbl="revTx" presStyleIdx="1" presStyleCnt="9" custScaleX="13181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28D1C082-5310-4D9F-B829-DA5C319ADD8F}" type="pres">
      <dgm:prSet presAssocID="{E05F8D63-8471-415E-81C2-3270EA7FECF6}" presName="circleB" presStyleLbl="node1" presStyleIdx="1" presStyleCnt="9"/>
      <dgm:spPr/>
    </dgm:pt>
    <dgm:pt modelId="{3A7393C2-193C-42AE-858A-41EE2578122B}" type="pres">
      <dgm:prSet presAssocID="{E05F8D63-8471-415E-81C2-3270EA7FECF6}" presName="spaceB" presStyleCnt="0"/>
      <dgm:spPr/>
    </dgm:pt>
    <dgm:pt modelId="{218C4DDE-8A38-4F06-823D-046D3AED6D9C}" type="pres">
      <dgm:prSet presAssocID="{B67D2592-A56D-4971-B7C7-C811CE6B3CE0}" presName="space" presStyleCnt="0"/>
      <dgm:spPr/>
    </dgm:pt>
    <dgm:pt modelId="{BD5D8E97-C283-49C7-9C14-931CD1F2AF4D}" type="pres">
      <dgm:prSet presAssocID="{D4B9BD83-FB34-4942-A80E-FEC9FDABE1B3}" presName="compositeA" presStyleCnt="0"/>
      <dgm:spPr/>
    </dgm:pt>
    <dgm:pt modelId="{828112A6-DB62-4B94-80E7-AF3252B02058}" type="pres">
      <dgm:prSet presAssocID="{D4B9BD83-FB34-4942-A80E-FEC9FDABE1B3}" presName="textA" presStyleLbl="revTx" presStyleIdx="2" presStyleCnt="9" custScaleX="17772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89D921D5-7908-43E2-BC97-1D4657997AD9}" type="pres">
      <dgm:prSet presAssocID="{D4B9BD83-FB34-4942-A80E-FEC9FDABE1B3}" presName="circleA" presStyleLbl="node1" presStyleIdx="2" presStyleCnt="9"/>
      <dgm:spPr/>
    </dgm:pt>
    <dgm:pt modelId="{2CE9A941-FCFE-41EB-985A-00234C2290F7}" type="pres">
      <dgm:prSet presAssocID="{D4B9BD83-FB34-4942-A80E-FEC9FDABE1B3}" presName="spaceA" presStyleCnt="0"/>
      <dgm:spPr/>
    </dgm:pt>
    <dgm:pt modelId="{00750812-2E02-409A-81DE-0BFFD0BC9210}" type="pres">
      <dgm:prSet presAssocID="{1ED95113-8775-4A11-8E57-6C92D0825193}" presName="space" presStyleCnt="0"/>
      <dgm:spPr/>
    </dgm:pt>
    <dgm:pt modelId="{55269DE8-8384-4BA9-95E2-AE3E3FB230D1}" type="pres">
      <dgm:prSet presAssocID="{89511DE8-6DDD-45BB-94E0-4346F53354EA}" presName="compositeB" presStyleCnt="0"/>
      <dgm:spPr/>
    </dgm:pt>
    <dgm:pt modelId="{6E561A08-E9D6-44A0-BD40-65C2FECA578C}" type="pres">
      <dgm:prSet presAssocID="{89511DE8-6DDD-45BB-94E0-4346F53354EA}" presName="textB" presStyleLbl="revTx" presStyleIdx="3" presStyleCnt="9" custScaleX="142281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54F5357A-5527-4EF8-8E4C-9CE6D46989A1}" type="pres">
      <dgm:prSet presAssocID="{89511DE8-6DDD-45BB-94E0-4346F53354EA}" presName="circleB" presStyleLbl="node1" presStyleIdx="3" presStyleCnt="9"/>
      <dgm:spPr>
        <a:solidFill>
          <a:schemeClr val="accent1"/>
        </a:solidFill>
      </dgm:spPr>
      <dgm:t>
        <a:bodyPr/>
        <a:lstStyle/>
        <a:p>
          <a:endParaRPr lang="da-DK"/>
        </a:p>
      </dgm:t>
    </dgm:pt>
    <dgm:pt modelId="{ED092D1E-07C6-4B7E-ACA3-5DEFAA10C2EE}" type="pres">
      <dgm:prSet presAssocID="{89511DE8-6DDD-45BB-94E0-4346F53354EA}" presName="spaceB" presStyleCnt="0"/>
      <dgm:spPr/>
    </dgm:pt>
    <dgm:pt modelId="{7B311936-3D5B-4A48-8AB7-68E5C4552AFF}" type="pres">
      <dgm:prSet presAssocID="{BC39964D-C82D-493B-AE2C-BC8A28DF895D}" presName="space" presStyleCnt="0"/>
      <dgm:spPr/>
    </dgm:pt>
    <dgm:pt modelId="{6D9795CC-1E74-4599-8417-30EEC659D050}" type="pres">
      <dgm:prSet presAssocID="{EC5DAF11-6A40-4195-A60E-D3AF1489B0BD}" presName="compositeA" presStyleCnt="0"/>
      <dgm:spPr/>
    </dgm:pt>
    <dgm:pt modelId="{6E2B47D1-2608-4B99-B1FC-4AA70C7FE11B}" type="pres">
      <dgm:prSet presAssocID="{EC5DAF11-6A40-4195-A60E-D3AF1489B0BD}" presName="textA" presStyleLbl="revTx" presStyleIdx="4" presStyleCnt="9" custScaleX="182481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570B6561-E718-43FC-B4AE-982F80076A20}" type="pres">
      <dgm:prSet presAssocID="{EC5DAF11-6A40-4195-A60E-D3AF1489B0BD}" presName="circleA" presStyleLbl="node1" presStyleIdx="4" presStyleCnt="9"/>
      <dgm:spPr>
        <a:solidFill>
          <a:schemeClr val="accent1"/>
        </a:solidFill>
      </dgm:spPr>
      <dgm:t>
        <a:bodyPr/>
        <a:lstStyle/>
        <a:p>
          <a:endParaRPr lang="da-DK"/>
        </a:p>
      </dgm:t>
    </dgm:pt>
    <dgm:pt modelId="{EBA7B268-C8D6-4B37-A436-9AB18D6A444F}" type="pres">
      <dgm:prSet presAssocID="{EC5DAF11-6A40-4195-A60E-D3AF1489B0BD}" presName="spaceA" presStyleCnt="0"/>
      <dgm:spPr/>
    </dgm:pt>
    <dgm:pt modelId="{9DD3FEDE-03AC-4B24-B171-8D474D54D812}" type="pres">
      <dgm:prSet presAssocID="{5F234103-0096-4123-B05B-0D4547D33E91}" presName="space" presStyleCnt="0"/>
      <dgm:spPr/>
    </dgm:pt>
    <dgm:pt modelId="{D8A0CF04-70AB-4034-96DE-3AAAAD88DC04}" type="pres">
      <dgm:prSet presAssocID="{4AED1499-7298-4453-B4C2-72DECDD9E6B9}" presName="compositeB" presStyleCnt="0"/>
      <dgm:spPr/>
    </dgm:pt>
    <dgm:pt modelId="{00B40A5F-3854-4EF8-92F8-503CC4DD84BC}" type="pres">
      <dgm:prSet presAssocID="{4AED1499-7298-4453-B4C2-72DECDD9E6B9}" presName="textB" presStyleLbl="revTx" presStyleIdx="5" presStyleCnt="9" custScaleX="17503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53991676-53D4-442A-AA4C-94C842465C37}" type="pres">
      <dgm:prSet presAssocID="{4AED1499-7298-4453-B4C2-72DECDD9E6B9}" presName="circleB" presStyleLbl="node1" presStyleIdx="5" presStyleCnt="9"/>
      <dgm:spPr>
        <a:solidFill>
          <a:schemeClr val="accent1"/>
        </a:solidFill>
      </dgm:spPr>
      <dgm:t>
        <a:bodyPr/>
        <a:lstStyle/>
        <a:p>
          <a:endParaRPr lang="da-DK"/>
        </a:p>
      </dgm:t>
    </dgm:pt>
    <dgm:pt modelId="{0F9ACA61-4CDA-4AFB-9C75-F2D5B2D540B6}" type="pres">
      <dgm:prSet presAssocID="{4AED1499-7298-4453-B4C2-72DECDD9E6B9}" presName="spaceB" presStyleCnt="0"/>
      <dgm:spPr/>
    </dgm:pt>
    <dgm:pt modelId="{02F399F4-B41C-4490-AD98-DA268D57F3B9}" type="pres">
      <dgm:prSet presAssocID="{6580A64B-C05C-4F3D-B56B-3F5FC3078070}" presName="space" presStyleCnt="0"/>
      <dgm:spPr/>
    </dgm:pt>
    <dgm:pt modelId="{350D027A-EB3F-435F-B9BD-B7E388DCD20A}" type="pres">
      <dgm:prSet presAssocID="{A766B373-F88A-4C6F-85EC-2601D5635A5A}" presName="compositeA" presStyleCnt="0"/>
      <dgm:spPr/>
    </dgm:pt>
    <dgm:pt modelId="{B7029AAB-3766-4946-89A9-1E1CDBC7D967}" type="pres">
      <dgm:prSet presAssocID="{A766B373-F88A-4C6F-85EC-2601D5635A5A}" presName="textA" presStyleLbl="revTx" presStyleIdx="6" presStyleCnt="9" custScaleX="17427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2CF171D2-33B9-4DE7-BD5E-6AE8A17F630D}" type="pres">
      <dgm:prSet presAssocID="{A766B373-F88A-4C6F-85EC-2601D5635A5A}" presName="circleA" presStyleLbl="node1" presStyleIdx="6" presStyleCnt="9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da-DK"/>
        </a:p>
      </dgm:t>
    </dgm:pt>
    <dgm:pt modelId="{25DB0560-C11D-45AF-B32B-275A492B748F}" type="pres">
      <dgm:prSet presAssocID="{A766B373-F88A-4C6F-85EC-2601D5635A5A}" presName="spaceA" presStyleCnt="0"/>
      <dgm:spPr/>
    </dgm:pt>
    <dgm:pt modelId="{6548B6A4-C8DC-4976-A80C-7FFB94FB1C32}" type="pres">
      <dgm:prSet presAssocID="{5B1D006E-9903-4007-9D7F-3C6564729A7B}" presName="space" presStyleCnt="0"/>
      <dgm:spPr/>
    </dgm:pt>
    <dgm:pt modelId="{DB3F1F78-F167-46B0-996C-C09655B6A6DF}" type="pres">
      <dgm:prSet presAssocID="{DF989008-FD73-4F94-9BCD-7AB29461821D}" presName="compositeB" presStyleCnt="0"/>
      <dgm:spPr/>
    </dgm:pt>
    <dgm:pt modelId="{25F93654-09FF-48E9-9315-569378F034AD}" type="pres">
      <dgm:prSet presAssocID="{DF989008-FD73-4F94-9BCD-7AB29461821D}" presName="textB" presStyleLbl="revTx" presStyleIdx="7" presStyleCnt="9" custScaleX="164957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1620C489-171B-47D7-86BE-8A1C7CEA6C46}" type="pres">
      <dgm:prSet presAssocID="{DF989008-FD73-4F94-9BCD-7AB29461821D}" presName="circleB" presStyleLbl="node1" presStyleIdx="7" presStyleCnt="9"/>
      <dgm:spPr>
        <a:noFill/>
      </dgm:spPr>
      <dgm:t>
        <a:bodyPr/>
        <a:lstStyle/>
        <a:p>
          <a:endParaRPr lang="da-DK"/>
        </a:p>
      </dgm:t>
    </dgm:pt>
    <dgm:pt modelId="{63AE47A2-9E2A-41BC-AFC7-18201C6D36E8}" type="pres">
      <dgm:prSet presAssocID="{DF989008-FD73-4F94-9BCD-7AB29461821D}" presName="spaceB" presStyleCnt="0"/>
      <dgm:spPr/>
    </dgm:pt>
    <dgm:pt modelId="{8B06BE40-FF11-40CB-9B63-0C1E2580D208}" type="pres">
      <dgm:prSet presAssocID="{A0FD80B0-E61A-4EFF-A59C-37E22D7ED0D4}" presName="space" presStyleCnt="0"/>
      <dgm:spPr/>
    </dgm:pt>
    <dgm:pt modelId="{50F34F66-5FC2-4463-902A-67FF4D4C746A}" type="pres">
      <dgm:prSet presAssocID="{2A11890F-A151-4023-96CE-CCA86E233D86}" presName="compositeA" presStyleCnt="0"/>
      <dgm:spPr/>
    </dgm:pt>
    <dgm:pt modelId="{7FECB228-A798-47A0-A4C1-F2634F52D3C5}" type="pres">
      <dgm:prSet presAssocID="{2A11890F-A151-4023-96CE-CCA86E233D86}" presName="textA" presStyleLbl="revTx" presStyleIdx="8" presStyleCnt="9" custScaleX="206067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11C49A07-6860-4B35-B04C-C2DB2112EBD1}" type="pres">
      <dgm:prSet presAssocID="{2A11890F-A151-4023-96CE-CCA86E233D86}" presName="circleA" presStyleLbl="node1" presStyleIdx="8" presStyleCnt="9"/>
      <dgm:spPr>
        <a:noFill/>
      </dgm:spPr>
      <dgm:t>
        <a:bodyPr/>
        <a:lstStyle/>
        <a:p>
          <a:endParaRPr lang="da-DK"/>
        </a:p>
      </dgm:t>
    </dgm:pt>
    <dgm:pt modelId="{7D52D707-E06C-4FAB-9DFB-25CB93A4242B}" type="pres">
      <dgm:prSet presAssocID="{2A11890F-A151-4023-96CE-CCA86E233D86}" presName="spaceA" presStyleCnt="0"/>
      <dgm:spPr/>
    </dgm:pt>
  </dgm:ptLst>
  <dgm:cxnLst>
    <dgm:cxn modelId="{08C42537-CBFB-47C1-837F-44C235F631A5}" type="presOf" srcId="{4AED1499-7298-4453-B4C2-72DECDD9E6B9}" destId="{00B40A5F-3854-4EF8-92F8-503CC4DD84BC}" srcOrd="0" destOrd="0" presId="urn:microsoft.com/office/officeart/2005/8/layout/hProcess11"/>
    <dgm:cxn modelId="{AD6D7A9B-29DF-4DF4-92BC-F5580CF0589F}" type="presOf" srcId="{266C51F5-A8A3-4BEB-894D-A2706588D432}" destId="{E95B6C02-24A9-4D77-B734-CFED0517389D}" srcOrd="0" destOrd="0" presId="urn:microsoft.com/office/officeart/2005/8/layout/hProcess11"/>
    <dgm:cxn modelId="{AD62E803-4471-49D4-9203-7B96EFD87F62}" type="presOf" srcId="{89511DE8-6DDD-45BB-94E0-4346F53354EA}" destId="{6E561A08-E9D6-44A0-BD40-65C2FECA578C}" srcOrd="0" destOrd="0" presId="urn:microsoft.com/office/officeart/2005/8/layout/hProcess11"/>
    <dgm:cxn modelId="{20588032-EAB2-40E8-9AFC-3B3DFD890E22}" type="presOf" srcId="{F712CA10-D015-4331-9938-3136889C66EC}" destId="{D942E335-5D3F-4D6D-B05A-C665EFF7EB65}" srcOrd="0" destOrd="0" presId="urn:microsoft.com/office/officeart/2005/8/layout/hProcess11"/>
    <dgm:cxn modelId="{C0B5A532-9F3D-4527-A379-756ACE62ABB8}" srcId="{F712CA10-D015-4331-9938-3136889C66EC}" destId="{89511DE8-6DDD-45BB-94E0-4346F53354EA}" srcOrd="3" destOrd="0" parTransId="{1FABE120-DD17-44BC-B8D8-7766BC4D555C}" sibTransId="{BC39964D-C82D-493B-AE2C-BC8A28DF895D}"/>
    <dgm:cxn modelId="{F6C6DB17-9A77-4B78-92D5-E13A6F9A6226}" srcId="{F712CA10-D015-4331-9938-3136889C66EC}" destId="{A766B373-F88A-4C6F-85EC-2601D5635A5A}" srcOrd="6" destOrd="0" parTransId="{155F9CC8-CE23-4D3A-9FC3-CFBF93A07974}" sibTransId="{5B1D006E-9903-4007-9D7F-3C6564729A7B}"/>
    <dgm:cxn modelId="{6054B0C1-6525-4C39-9CBB-2A289D2F4725}" srcId="{F712CA10-D015-4331-9938-3136889C66EC}" destId="{DF989008-FD73-4F94-9BCD-7AB29461821D}" srcOrd="7" destOrd="0" parTransId="{B1335BEE-E301-4828-9A4C-7529DFC95384}" sibTransId="{A0FD80B0-E61A-4EFF-A59C-37E22D7ED0D4}"/>
    <dgm:cxn modelId="{B69E303D-CE8E-42FE-A548-9ADBB3D856BA}" type="presOf" srcId="{EC5DAF11-6A40-4195-A60E-D3AF1489B0BD}" destId="{6E2B47D1-2608-4B99-B1FC-4AA70C7FE11B}" srcOrd="0" destOrd="0" presId="urn:microsoft.com/office/officeart/2005/8/layout/hProcess11"/>
    <dgm:cxn modelId="{AB556DDB-DFB7-40F0-8797-8E0CD76C1EC2}" type="presOf" srcId="{A766B373-F88A-4C6F-85EC-2601D5635A5A}" destId="{B7029AAB-3766-4946-89A9-1E1CDBC7D967}" srcOrd="0" destOrd="0" presId="urn:microsoft.com/office/officeart/2005/8/layout/hProcess11"/>
    <dgm:cxn modelId="{030E2D96-6891-450B-9C90-8252029B9EEF}" type="presOf" srcId="{DF989008-FD73-4F94-9BCD-7AB29461821D}" destId="{25F93654-09FF-48E9-9315-569378F034AD}" srcOrd="0" destOrd="0" presId="urn:microsoft.com/office/officeart/2005/8/layout/hProcess11"/>
    <dgm:cxn modelId="{112D6450-150D-4BB6-8848-E882C2B5AFB4}" srcId="{F712CA10-D015-4331-9938-3136889C66EC}" destId="{2A11890F-A151-4023-96CE-CCA86E233D86}" srcOrd="8" destOrd="0" parTransId="{DEFA85C6-FCDC-4C28-9070-26287E9D92BF}" sibTransId="{F8B623CB-C7E8-4E4D-BC21-FE4B7DED9591}"/>
    <dgm:cxn modelId="{14EF55B7-689F-4426-9935-095DBE66A451}" srcId="{F712CA10-D015-4331-9938-3136889C66EC}" destId="{4AED1499-7298-4453-B4C2-72DECDD9E6B9}" srcOrd="5" destOrd="0" parTransId="{B8DC7142-CDCA-4B56-9192-C1F478B4EF1C}" sibTransId="{6580A64B-C05C-4F3D-B56B-3F5FC3078070}"/>
    <dgm:cxn modelId="{74C262E5-DBBE-4D73-82C6-36DD73A5D2BB}" srcId="{F712CA10-D015-4331-9938-3136889C66EC}" destId="{266C51F5-A8A3-4BEB-894D-A2706588D432}" srcOrd="0" destOrd="0" parTransId="{12BF46FC-2312-4838-8F19-BF3DC9599F1F}" sibTransId="{C6B015FC-05EE-413F-83A3-8A03A2B1C82B}"/>
    <dgm:cxn modelId="{90F6F483-E678-4D53-8C55-3691DB34BE7C}" srcId="{F712CA10-D015-4331-9938-3136889C66EC}" destId="{E05F8D63-8471-415E-81C2-3270EA7FECF6}" srcOrd="1" destOrd="0" parTransId="{4CA6AB53-78D8-462D-AEE8-6392E8CA1231}" sibTransId="{B67D2592-A56D-4971-B7C7-C811CE6B3CE0}"/>
    <dgm:cxn modelId="{779D8942-488A-4C4E-ABFA-F23FA51F2A64}" srcId="{F712CA10-D015-4331-9938-3136889C66EC}" destId="{EC5DAF11-6A40-4195-A60E-D3AF1489B0BD}" srcOrd="4" destOrd="0" parTransId="{018AF276-74A9-4F25-B29E-5399105F079B}" sibTransId="{5F234103-0096-4123-B05B-0D4547D33E91}"/>
    <dgm:cxn modelId="{0582E2EB-9A6E-423C-930C-9F95375B9861}" type="presOf" srcId="{E05F8D63-8471-415E-81C2-3270EA7FECF6}" destId="{D25686F0-03E3-4853-B1CD-F8847ADA5A3D}" srcOrd="0" destOrd="0" presId="urn:microsoft.com/office/officeart/2005/8/layout/hProcess11"/>
    <dgm:cxn modelId="{7E9216AA-0084-4071-93B7-6DF5AFEC7336}" type="presOf" srcId="{D4B9BD83-FB34-4942-A80E-FEC9FDABE1B3}" destId="{828112A6-DB62-4B94-80E7-AF3252B02058}" srcOrd="0" destOrd="0" presId="urn:microsoft.com/office/officeart/2005/8/layout/hProcess11"/>
    <dgm:cxn modelId="{013B9326-B2AB-4087-9AA9-35FDA32FF884}" type="presOf" srcId="{2A11890F-A151-4023-96CE-CCA86E233D86}" destId="{7FECB228-A798-47A0-A4C1-F2634F52D3C5}" srcOrd="0" destOrd="0" presId="urn:microsoft.com/office/officeart/2005/8/layout/hProcess11"/>
    <dgm:cxn modelId="{51A572C0-8702-4093-94BA-C6FB62676B13}" srcId="{F712CA10-D015-4331-9938-3136889C66EC}" destId="{D4B9BD83-FB34-4942-A80E-FEC9FDABE1B3}" srcOrd="2" destOrd="0" parTransId="{F1EEEADE-EAA5-4446-85EF-624BB2251748}" sibTransId="{1ED95113-8775-4A11-8E57-6C92D0825193}"/>
    <dgm:cxn modelId="{56E0E999-FFA3-42FC-B509-06D01D34CE61}" type="presParOf" srcId="{D942E335-5D3F-4D6D-B05A-C665EFF7EB65}" destId="{FBA34C5F-07CF-4E73-842B-D6910A616A40}" srcOrd="0" destOrd="0" presId="urn:microsoft.com/office/officeart/2005/8/layout/hProcess11"/>
    <dgm:cxn modelId="{2BF33058-ADC6-4100-9227-A1FF6AFC85BF}" type="presParOf" srcId="{D942E335-5D3F-4D6D-B05A-C665EFF7EB65}" destId="{541C0E5F-0B2F-4532-9AD6-B63819BB3140}" srcOrd="1" destOrd="0" presId="urn:microsoft.com/office/officeart/2005/8/layout/hProcess11"/>
    <dgm:cxn modelId="{9CCC6827-1D29-4657-BE36-9E28BF94AA2F}" type="presParOf" srcId="{541C0E5F-0B2F-4532-9AD6-B63819BB3140}" destId="{5EA33351-698C-4F84-8E78-2F4534713D74}" srcOrd="0" destOrd="0" presId="urn:microsoft.com/office/officeart/2005/8/layout/hProcess11"/>
    <dgm:cxn modelId="{A6ACA64F-B109-4D14-8CB9-B89FFD0F349D}" type="presParOf" srcId="{5EA33351-698C-4F84-8E78-2F4534713D74}" destId="{E95B6C02-24A9-4D77-B734-CFED0517389D}" srcOrd="0" destOrd="0" presId="urn:microsoft.com/office/officeart/2005/8/layout/hProcess11"/>
    <dgm:cxn modelId="{C1EA47F6-20A8-4CB9-8060-0131869AB9BD}" type="presParOf" srcId="{5EA33351-698C-4F84-8E78-2F4534713D74}" destId="{4E813815-0E36-4D8B-934B-AFF9BC961267}" srcOrd="1" destOrd="0" presId="urn:microsoft.com/office/officeart/2005/8/layout/hProcess11"/>
    <dgm:cxn modelId="{08120D8D-091C-44D9-998A-4074FAE194A8}" type="presParOf" srcId="{5EA33351-698C-4F84-8E78-2F4534713D74}" destId="{38BCD22F-DE4F-4F97-AF3B-E668A5415A75}" srcOrd="2" destOrd="0" presId="urn:microsoft.com/office/officeart/2005/8/layout/hProcess11"/>
    <dgm:cxn modelId="{3ACF3941-6876-49A6-8BB2-191E16314118}" type="presParOf" srcId="{541C0E5F-0B2F-4532-9AD6-B63819BB3140}" destId="{ED74E8D2-891F-42C3-B078-1CC6567FE099}" srcOrd="1" destOrd="0" presId="urn:microsoft.com/office/officeart/2005/8/layout/hProcess11"/>
    <dgm:cxn modelId="{5B869A2E-E6B1-4FD4-B8F7-3BD9A1E4588F}" type="presParOf" srcId="{541C0E5F-0B2F-4532-9AD6-B63819BB3140}" destId="{DCD3CC8F-E16E-48C0-BDFA-289149399BD7}" srcOrd="2" destOrd="0" presId="urn:microsoft.com/office/officeart/2005/8/layout/hProcess11"/>
    <dgm:cxn modelId="{1D4DDEBA-12C7-4B2B-A1F3-B7A573F9366D}" type="presParOf" srcId="{DCD3CC8F-E16E-48C0-BDFA-289149399BD7}" destId="{D25686F0-03E3-4853-B1CD-F8847ADA5A3D}" srcOrd="0" destOrd="0" presId="urn:microsoft.com/office/officeart/2005/8/layout/hProcess11"/>
    <dgm:cxn modelId="{0950E2AB-17AF-4483-BD1C-8C58990F1C37}" type="presParOf" srcId="{DCD3CC8F-E16E-48C0-BDFA-289149399BD7}" destId="{28D1C082-5310-4D9F-B829-DA5C319ADD8F}" srcOrd="1" destOrd="0" presId="urn:microsoft.com/office/officeart/2005/8/layout/hProcess11"/>
    <dgm:cxn modelId="{50DC10CB-69DC-4090-ACDB-BBFDDF050CFF}" type="presParOf" srcId="{DCD3CC8F-E16E-48C0-BDFA-289149399BD7}" destId="{3A7393C2-193C-42AE-858A-41EE2578122B}" srcOrd="2" destOrd="0" presId="urn:microsoft.com/office/officeart/2005/8/layout/hProcess11"/>
    <dgm:cxn modelId="{731DB52E-8E71-4FD3-AD10-9459B546D6D6}" type="presParOf" srcId="{541C0E5F-0B2F-4532-9AD6-B63819BB3140}" destId="{218C4DDE-8A38-4F06-823D-046D3AED6D9C}" srcOrd="3" destOrd="0" presId="urn:microsoft.com/office/officeart/2005/8/layout/hProcess11"/>
    <dgm:cxn modelId="{D94A6A30-17DF-414D-8BBB-CC9CF8387540}" type="presParOf" srcId="{541C0E5F-0B2F-4532-9AD6-B63819BB3140}" destId="{BD5D8E97-C283-49C7-9C14-931CD1F2AF4D}" srcOrd="4" destOrd="0" presId="urn:microsoft.com/office/officeart/2005/8/layout/hProcess11"/>
    <dgm:cxn modelId="{D193D96D-F400-4858-A929-1AEDD13EB8AE}" type="presParOf" srcId="{BD5D8E97-C283-49C7-9C14-931CD1F2AF4D}" destId="{828112A6-DB62-4B94-80E7-AF3252B02058}" srcOrd="0" destOrd="0" presId="urn:microsoft.com/office/officeart/2005/8/layout/hProcess11"/>
    <dgm:cxn modelId="{9FFF542E-29A6-4F81-87EE-3803CD589C0A}" type="presParOf" srcId="{BD5D8E97-C283-49C7-9C14-931CD1F2AF4D}" destId="{89D921D5-7908-43E2-BC97-1D4657997AD9}" srcOrd="1" destOrd="0" presId="urn:microsoft.com/office/officeart/2005/8/layout/hProcess11"/>
    <dgm:cxn modelId="{65E3D5FB-3F2F-4E2F-A8A9-70B36EF3A656}" type="presParOf" srcId="{BD5D8E97-C283-49C7-9C14-931CD1F2AF4D}" destId="{2CE9A941-FCFE-41EB-985A-00234C2290F7}" srcOrd="2" destOrd="0" presId="urn:microsoft.com/office/officeart/2005/8/layout/hProcess11"/>
    <dgm:cxn modelId="{931F2EFE-FA5B-4D0B-AD14-11C69B130747}" type="presParOf" srcId="{541C0E5F-0B2F-4532-9AD6-B63819BB3140}" destId="{00750812-2E02-409A-81DE-0BFFD0BC9210}" srcOrd="5" destOrd="0" presId="urn:microsoft.com/office/officeart/2005/8/layout/hProcess11"/>
    <dgm:cxn modelId="{15AEC755-B2BD-45D9-AAEB-E3FC599E7789}" type="presParOf" srcId="{541C0E5F-0B2F-4532-9AD6-B63819BB3140}" destId="{55269DE8-8384-4BA9-95E2-AE3E3FB230D1}" srcOrd="6" destOrd="0" presId="urn:microsoft.com/office/officeart/2005/8/layout/hProcess11"/>
    <dgm:cxn modelId="{C5995D08-15D5-4AC1-A549-AA25F6B9F7E2}" type="presParOf" srcId="{55269DE8-8384-4BA9-95E2-AE3E3FB230D1}" destId="{6E561A08-E9D6-44A0-BD40-65C2FECA578C}" srcOrd="0" destOrd="0" presId="urn:microsoft.com/office/officeart/2005/8/layout/hProcess11"/>
    <dgm:cxn modelId="{418BAA26-29F3-43FC-B363-CFAA496B200D}" type="presParOf" srcId="{55269DE8-8384-4BA9-95E2-AE3E3FB230D1}" destId="{54F5357A-5527-4EF8-8E4C-9CE6D46989A1}" srcOrd="1" destOrd="0" presId="urn:microsoft.com/office/officeart/2005/8/layout/hProcess11"/>
    <dgm:cxn modelId="{66BF991F-7CC0-46F5-8361-4A68062F8997}" type="presParOf" srcId="{55269DE8-8384-4BA9-95E2-AE3E3FB230D1}" destId="{ED092D1E-07C6-4B7E-ACA3-5DEFAA10C2EE}" srcOrd="2" destOrd="0" presId="urn:microsoft.com/office/officeart/2005/8/layout/hProcess11"/>
    <dgm:cxn modelId="{3CCF08FF-0909-4490-A9F2-9548348998DB}" type="presParOf" srcId="{541C0E5F-0B2F-4532-9AD6-B63819BB3140}" destId="{7B311936-3D5B-4A48-8AB7-68E5C4552AFF}" srcOrd="7" destOrd="0" presId="urn:microsoft.com/office/officeart/2005/8/layout/hProcess11"/>
    <dgm:cxn modelId="{EFF7C4B4-DEE2-46F6-81EA-7D711B327147}" type="presParOf" srcId="{541C0E5F-0B2F-4532-9AD6-B63819BB3140}" destId="{6D9795CC-1E74-4599-8417-30EEC659D050}" srcOrd="8" destOrd="0" presId="urn:microsoft.com/office/officeart/2005/8/layout/hProcess11"/>
    <dgm:cxn modelId="{C3A02562-71D3-4CBE-869E-EB8223BD85E5}" type="presParOf" srcId="{6D9795CC-1E74-4599-8417-30EEC659D050}" destId="{6E2B47D1-2608-4B99-B1FC-4AA70C7FE11B}" srcOrd="0" destOrd="0" presId="urn:microsoft.com/office/officeart/2005/8/layout/hProcess11"/>
    <dgm:cxn modelId="{413E2183-78B4-49D3-86FC-0E17DF35409F}" type="presParOf" srcId="{6D9795CC-1E74-4599-8417-30EEC659D050}" destId="{570B6561-E718-43FC-B4AE-982F80076A20}" srcOrd="1" destOrd="0" presId="urn:microsoft.com/office/officeart/2005/8/layout/hProcess11"/>
    <dgm:cxn modelId="{9C3A5555-C98F-4CFC-AB04-D8A91ED92777}" type="presParOf" srcId="{6D9795CC-1E74-4599-8417-30EEC659D050}" destId="{EBA7B268-C8D6-4B37-A436-9AB18D6A444F}" srcOrd="2" destOrd="0" presId="urn:microsoft.com/office/officeart/2005/8/layout/hProcess11"/>
    <dgm:cxn modelId="{B4B81AFC-84D1-4E8D-B14C-35DF05AFD392}" type="presParOf" srcId="{541C0E5F-0B2F-4532-9AD6-B63819BB3140}" destId="{9DD3FEDE-03AC-4B24-B171-8D474D54D812}" srcOrd="9" destOrd="0" presId="urn:microsoft.com/office/officeart/2005/8/layout/hProcess11"/>
    <dgm:cxn modelId="{217801FA-180A-4050-9FEE-B4A60CF801CD}" type="presParOf" srcId="{541C0E5F-0B2F-4532-9AD6-B63819BB3140}" destId="{D8A0CF04-70AB-4034-96DE-3AAAAD88DC04}" srcOrd="10" destOrd="0" presId="urn:microsoft.com/office/officeart/2005/8/layout/hProcess11"/>
    <dgm:cxn modelId="{520A5D0E-52CF-416B-B9BA-FE33A7D4CB16}" type="presParOf" srcId="{D8A0CF04-70AB-4034-96DE-3AAAAD88DC04}" destId="{00B40A5F-3854-4EF8-92F8-503CC4DD84BC}" srcOrd="0" destOrd="0" presId="urn:microsoft.com/office/officeart/2005/8/layout/hProcess11"/>
    <dgm:cxn modelId="{0C63D46C-A46C-469E-9379-4F788E8AD8E1}" type="presParOf" srcId="{D8A0CF04-70AB-4034-96DE-3AAAAD88DC04}" destId="{53991676-53D4-442A-AA4C-94C842465C37}" srcOrd="1" destOrd="0" presId="urn:microsoft.com/office/officeart/2005/8/layout/hProcess11"/>
    <dgm:cxn modelId="{0C38EF33-8FA5-473B-951A-3B9FC8F8D9A4}" type="presParOf" srcId="{D8A0CF04-70AB-4034-96DE-3AAAAD88DC04}" destId="{0F9ACA61-4CDA-4AFB-9C75-F2D5B2D540B6}" srcOrd="2" destOrd="0" presId="urn:microsoft.com/office/officeart/2005/8/layout/hProcess11"/>
    <dgm:cxn modelId="{5235099E-B5F6-4E7C-B275-073ABC3FEC3C}" type="presParOf" srcId="{541C0E5F-0B2F-4532-9AD6-B63819BB3140}" destId="{02F399F4-B41C-4490-AD98-DA268D57F3B9}" srcOrd="11" destOrd="0" presId="urn:microsoft.com/office/officeart/2005/8/layout/hProcess11"/>
    <dgm:cxn modelId="{2D68CCAA-18AB-465C-830F-4CA1C539984F}" type="presParOf" srcId="{541C0E5F-0B2F-4532-9AD6-B63819BB3140}" destId="{350D027A-EB3F-435F-B9BD-B7E388DCD20A}" srcOrd="12" destOrd="0" presId="urn:microsoft.com/office/officeart/2005/8/layout/hProcess11"/>
    <dgm:cxn modelId="{90BC28BD-3C1F-41D3-8A85-42DECAF98310}" type="presParOf" srcId="{350D027A-EB3F-435F-B9BD-B7E388DCD20A}" destId="{B7029AAB-3766-4946-89A9-1E1CDBC7D967}" srcOrd="0" destOrd="0" presId="urn:microsoft.com/office/officeart/2005/8/layout/hProcess11"/>
    <dgm:cxn modelId="{C8D77474-0B89-4805-960E-FFC3D5433AC5}" type="presParOf" srcId="{350D027A-EB3F-435F-B9BD-B7E388DCD20A}" destId="{2CF171D2-33B9-4DE7-BD5E-6AE8A17F630D}" srcOrd="1" destOrd="0" presId="urn:microsoft.com/office/officeart/2005/8/layout/hProcess11"/>
    <dgm:cxn modelId="{2D5D63F9-D332-4AA3-AAA3-55794ED9FB71}" type="presParOf" srcId="{350D027A-EB3F-435F-B9BD-B7E388DCD20A}" destId="{25DB0560-C11D-45AF-B32B-275A492B748F}" srcOrd="2" destOrd="0" presId="urn:microsoft.com/office/officeart/2005/8/layout/hProcess11"/>
    <dgm:cxn modelId="{040226A0-D5F8-41D0-8487-B8F07B1C7A1D}" type="presParOf" srcId="{541C0E5F-0B2F-4532-9AD6-B63819BB3140}" destId="{6548B6A4-C8DC-4976-A80C-7FFB94FB1C32}" srcOrd="13" destOrd="0" presId="urn:microsoft.com/office/officeart/2005/8/layout/hProcess11"/>
    <dgm:cxn modelId="{7DB8FB9B-07F0-413C-BEBB-44139C20D17C}" type="presParOf" srcId="{541C0E5F-0B2F-4532-9AD6-B63819BB3140}" destId="{DB3F1F78-F167-46B0-996C-C09655B6A6DF}" srcOrd="14" destOrd="0" presId="urn:microsoft.com/office/officeart/2005/8/layout/hProcess11"/>
    <dgm:cxn modelId="{EAB72DB2-B1A6-4324-BD9A-547170CAEE31}" type="presParOf" srcId="{DB3F1F78-F167-46B0-996C-C09655B6A6DF}" destId="{25F93654-09FF-48E9-9315-569378F034AD}" srcOrd="0" destOrd="0" presId="urn:microsoft.com/office/officeart/2005/8/layout/hProcess11"/>
    <dgm:cxn modelId="{88B07467-5314-428A-A35F-FAF94EBF874C}" type="presParOf" srcId="{DB3F1F78-F167-46B0-996C-C09655B6A6DF}" destId="{1620C489-171B-47D7-86BE-8A1C7CEA6C46}" srcOrd="1" destOrd="0" presId="urn:microsoft.com/office/officeart/2005/8/layout/hProcess11"/>
    <dgm:cxn modelId="{BBE8E922-690E-4E20-9AB2-9918D45C5035}" type="presParOf" srcId="{DB3F1F78-F167-46B0-996C-C09655B6A6DF}" destId="{63AE47A2-9E2A-41BC-AFC7-18201C6D36E8}" srcOrd="2" destOrd="0" presId="urn:microsoft.com/office/officeart/2005/8/layout/hProcess11"/>
    <dgm:cxn modelId="{804AFB12-85AF-445A-8EFF-2A406EEEF899}" type="presParOf" srcId="{541C0E5F-0B2F-4532-9AD6-B63819BB3140}" destId="{8B06BE40-FF11-40CB-9B63-0C1E2580D208}" srcOrd="15" destOrd="0" presId="urn:microsoft.com/office/officeart/2005/8/layout/hProcess11"/>
    <dgm:cxn modelId="{5EF49BD3-69A6-4C9B-BF39-1972261428F3}" type="presParOf" srcId="{541C0E5F-0B2F-4532-9AD6-B63819BB3140}" destId="{50F34F66-5FC2-4463-902A-67FF4D4C746A}" srcOrd="16" destOrd="0" presId="urn:microsoft.com/office/officeart/2005/8/layout/hProcess11"/>
    <dgm:cxn modelId="{A159D065-0436-4998-837A-5B65AD2E2C46}" type="presParOf" srcId="{50F34F66-5FC2-4463-902A-67FF4D4C746A}" destId="{7FECB228-A798-47A0-A4C1-F2634F52D3C5}" srcOrd="0" destOrd="0" presId="urn:microsoft.com/office/officeart/2005/8/layout/hProcess11"/>
    <dgm:cxn modelId="{F7E8AE93-3A96-412D-89A3-BBA8326C694A}" type="presParOf" srcId="{50F34F66-5FC2-4463-902A-67FF4D4C746A}" destId="{11C49A07-6860-4B35-B04C-C2DB2112EBD1}" srcOrd="1" destOrd="0" presId="urn:microsoft.com/office/officeart/2005/8/layout/hProcess11"/>
    <dgm:cxn modelId="{75F8D427-D810-416C-A1B0-BD43C22F16B0}" type="presParOf" srcId="{50F34F66-5FC2-4463-902A-67FF4D4C746A}" destId="{7D52D707-E06C-4FAB-9DFB-25CB93A4242B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A34C5F-07CF-4E73-842B-D6910A616A40}">
      <dsp:nvSpPr>
        <dsp:cNvPr id="0" name=""/>
        <dsp:cNvSpPr/>
      </dsp:nvSpPr>
      <dsp:spPr>
        <a:xfrm>
          <a:off x="0" y="842493"/>
          <a:ext cx="10729192" cy="1123324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5B6C02-24A9-4D77-B734-CFED0517389D}">
      <dsp:nvSpPr>
        <dsp:cNvPr id="0" name=""/>
        <dsp:cNvSpPr/>
      </dsp:nvSpPr>
      <dsp:spPr>
        <a:xfrm>
          <a:off x="7240" y="0"/>
          <a:ext cx="1044119" cy="1123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000" kern="1200" dirty="0" smtClean="0"/>
            <a:t>Planlægning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000" kern="1200" dirty="0" smtClean="0"/>
            <a:t>Indsats  2018-2019</a:t>
          </a:r>
          <a:endParaRPr lang="da-DK" sz="1000" kern="1200" dirty="0"/>
        </a:p>
      </dsp:txBody>
      <dsp:txXfrm>
        <a:off x="7240" y="0"/>
        <a:ext cx="1044119" cy="1123324"/>
      </dsp:txXfrm>
    </dsp:sp>
    <dsp:sp modelId="{4E813815-0E36-4D8B-934B-AFF9BC961267}">
      <dsp:nvSpPr>
        <dsp:cNvPr id="0" name=""/>
        <dsp:cNvSpPr/>
      </dsp:nvSpPr>
      <dsp:spPr>
        <a:xfrm>
          <a:off x="388884" y="1263740"/>
          <a:ext cx="280831" cy="2808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5686F0-03E3-4853-B1CD-F8847ADA5A3D}">
      <dsp:nvSpPr>
        <dsp:cNvPr id="0" name=""/>
        <dsp:cNvSpPr/>
      </dsp:nvSpPr>
      <dsp:spPr>
        <a:xfrm>
          <a:off x="1082183" y="1684987"/>
          <a:ext cx="812605" cy="1123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000" kern="1200" dirty="0" smtClean="0"/>
            <a:t>Hygiejne-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000" kern="1200" dirty="0" smtClean="0"/>
            <a:t>huset</a:t>
          </a:r>
          <a:endParaRPr lang="da-DK" sz="1000" kern="1200" dirty="0"/>
        </a:p>
      </dsp:txBody>
      <dsp:txXfrm>
        <a:off x="1082183" y="1684987"/>
        <a:ext cx="812605" cy="1123324"/>
      </dsp:txXfrm>
    </dsp:sp>
    <dsp:sp modelId="{28D1C082-5310-4D9F-B829-DA5C319ADD8F}">
      <dsp:nvSpPr>
        <dsp:cNvPr id="0" name=""/>
        <dsp:cNvSpPr/>
      </dsp:nvSpPr>
      <dsp:spPr>
        <a:xfrm>
          <a:off x="1348070" y="1263740"/>
          <a:ext cx="280831" cy="2808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8112A6-DB62-4B94-80E7-AF3252B02058}">
      <dsp:nvSpPr>
        <dsp:cNvPr id="0" name=""/>
        <dsp:cNvSpPr/>
      </dsp:nvSpPr>
      <dsp:spPr>
        <a:xfrm>
          <a:off x="1925613" y="0"/>
          <a:ext cx="1095644" cy="1123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000" kern="1200" dirty="0" smtClean="0"/>
            <a:t>Fortælling om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000" kern="1200" dirty="0" smtClean="0"/>
            <a:t> og introduktion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000" kern="1200" dirty="0" smtClean="0"/>
            <a:t>til indsatsen</a:t>
          </a:r>
          <a:endParaRPr lang="da-DK" sz="1000" kern="1200" dirty="0"/>
        </a:p>
      </dsp:txBody>
      <dsp:txXfrm>
        <a:off x="1925613" y="0"/>
        <a:ext cx="1095644" cy="1123324"/>
      </dsp:txXfrm>
    </dsp:sp>
    <dsp:sp modelId="{89D921D5-7908-43E2-BC97-1D4657997AD9}">
      <dsp:nvSpPr>
        <dsp:cNvPr id="0" name=""/>
        <dsp:cNvSpPr/>
      </dsp:nvSpPr>
      <dsp:spPr>
        <a:xfrm>
          <a:off x="2333019" y="1263740"/>
          <a:ext cx="280831" cy="2808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561A08-E9D6-44A0-BD40-65C2FECA578C}">
      <dsp:nvSpPr>
        <dsp:cNvPr id="0" name=""/>
        <dsp:cNvSpPr/>
      </dsp:nvSpPr>
      <dsp:spPr>
        <a:xfrm>
          <a:off x="3052082" y="1684987"/>
          <a:ext cx="877138" cy="1123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000" kern="1200" dirty="0" smtClean="0"/>
            <a:t>Audit baseline scope</a:t>
          </a:r>
          <a:endParaRPr lang="da-DK" sz="1000" kern="1200" dirty="0"/>
        </a:p>
      </dsp:txBody>
      <dsp:txXfrm>
        <a:off x="3052082" y="1684987"/>
        <a:ext cx="877138" cy="1123324"/>
      </dsp:txXfrm>
    </dsp:sp>
    <dsp:sp modelId="{54F5357A-5527-4EF8-8E4C-9CE6D46989A1}">
      <dsp:nvSpPr>
        <dsp:cNvPr id="0" name=""/>
        <dsp:cNvSpPr/>
      </dsp:nvSpPr>
      <dsp:spPr>
        <a:xfrm>
          <a:off x="3350235" y="1263740"/>
          <a:ext cx="280831" cy="280831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2B47D1-2608-4B99-B1FC-4AA70C7FE11B}">
      <dsp:nvSpPr>
        <dsp:cNvPr id="0" name=""/>
        <dsp:cNvSpPr/>
      </dsp:nvSpPr>
      <dsp:spPr>
        <a:xfrm>
          <a:off x="3960044" y="0"/>
          <a:ext cx="1124964" cy="1123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000" kern="1200" dirty="0" smtClean="0"/>
            <a:t>Handleplaner -  indsatser og mål</a:t>
          </a:r>
          <a:endParaRPr lang="da-DK" sz="1000" kern="1200" dirty="0"/>
        </a:p>
      </dsp:txBody>
      <dsp:txXfrm>
        <a:off x="3960044" y="0"/>
        <a:ext cx="1124964" cy="1123324"/>
      </dsp:txXfrm>
    </dsp:sp>
    <dsp:sp modelId="{570B6561-E718-43FC-B4AE-982F80076A20}">
      <dsp:nvSpPr>
        <dsp:cNvPr id="0" name=""/>
        <dsp:cNvSpPr/>
      </dsp:nvSpPr>
      <dsp:spPr>
        <a:xfrm>
          <a:off x="4382111" y="1263740"/>
          <a:ext cx="280831" cy="280831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B40A5F-3854-4EF8-92F8-503CC4DD84BC}">
      <dsp:nvSpPr>
        <dsp:cNvPr id="0" name=""/>
        <dsp:cNvSpPr/>
      </dsp:nvSpPr>
      <dsp:spPr>
        <a:xfrm>
          <a:off x="5115833" y="1684987"/>
          <a:ext cx="1079061" cy="1123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000" kern="1200" dirty="0" smtClean="0"/>
            <a:t>Midtvejs status</a:t>
          </a:r>
          <a:endParaRPr lang="da-DK" sz="1000" kern="1200" dirty="0"/>
        </a:p>
      </dsp:txBody>
      <dsp:txXfrm>
        <a:off x="5115833" y="1684987"/>
        <a:ext cx="1079061" cy="1123324"/>
      </dsp:txXfrm>
    </dsp:sp>
    <dsp:sp modelId="{53991676-53D4-442A-AA4C-94C842465C37}">
      <dsp:nvSpPr>
        <dsp:cNvPr id="0" name=""/>
        <dsp:cNvSpPr/>
      </dsp:nvSpPr>
      <dsp:spPr>
        <a:xfrm>
          <a:off x="5514948" y="1263740"/>
          <a:ext cx="280831" cy="280831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029AAB-3766-4946-89A9-1E1CDBC7D967}">
      <dsp:nvSpPr>
        <dsp:cNvPr id="0" name=""/>
        <dsp:cNvSpPr/>
      </dsp:nvSpPr>
      <dsp:spPr>
        <a:xfrm>
          <a:off x="6225719" y="0"/>
          <a:ext cx="1074363" cy="1123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000" kern="1200" dirty="0" smtClean="0"/>
            <a:t>Hygiejne pris</a:t>
          </a:r>
          <a:endParaRPr lang="da-DK" sz="1000" kern="1200" dirty="0"/>
        </a:p>
      </dsp:txBody>
      <dsp:txXfrm>
        <a:off x="6225719" y="0"/>
        <a:ext cx="1074363" cy="1123324"/>
      </dsp:txXfrm>
    </dsp:sp>
    <dsp:sp modelId="{2CF171D2-33B9-4DE7-BD5E-6AE8A17F630D}">
      <dsp:nvSpPr>
        <dsp:cNvPr id="0" name=""/>
        <dsp:cNvSpPr/>
      </dsp:nvSpPr>
      <dsp:spPr>
        <a:xfrm>
          <a:off x="6622485" y="1263740"/>
          <a:ext cx="280831" cy="280831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F93654-09FF-48E9-9315-569378F034AD}">
      <dsp:nvSpPr>
        <dsp:cNvPr id="0" name=""/>
        <dsp:cNvSpPr/>
      </dsp:nvSpPr>
      <dsp:spPr>
        <a:xfrm>
          <a:off x="7330907" y="1684987"/>
          <a:ext cx="1016932" cy="1123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dirty="0" smtClean="0"/>
            <a:t>Opfølgning på </a:t>
          </a:r>
          <a:r>
            <a:rPr lang="da-DK" sz="1100" kern="1200" dirty="0" err="1" smtClean="0"/>
            <a:t>handlings-planer</a:t>
          </a:r>
          <a:endParaRPr lang="da-DK" sz="1100" kern="1200" dirty="0"/>
        </a:p>
      </dsp:txBody>
      <dsp:txXfrm>
        <a:off x="7330907" y="1684987"/>
        <a:ext cx="1016932" cy="1123324"/>
      </dsp:txXfrm>
    </dsp:sp>
    <dsp:sp modelId="{1620C489-171B-47D7-86BE-8A1C7CEA6C46}">
      <dsp:nvSpPr>
        <dsp:cNvPr id="0" name=""/>
        <dsp:cNvSpPr/>
      </dsp:nvSpPr>
      <dsp:spPr>
        <a:xfrm>
          <a:off x="7698957" y="1263740"/>
          <a:ext cx="280831" cy="280831"/>
        </a:xfrm>
        <a:prstGeom prst="ellipse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ECB228-A798-47A0-A4C1-F2634F52D3C5}">
      <dsp:nvSpPr>
        <dsp:cNvPr id="0" name=""/>
        <dsp:cNvSpPr/>
      </dsp:nvSpPr>
      <dsp:spPr>
        <a:xfrm>
          <a:off x="8378663" y="0"/>
          <a:ext cx="1270368" cy="1123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dirty="0" smtClean="0"/>
            <a:t>Audit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dirty="0" smtClean="0"/>
            <a:t>Handlingsplan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dirty="0" smtClean="0"/>
            <a:t>2019-2020</a:t>
          </a:r>
          <a:endParaRPr lang="da-DK" sz="1100" kern="1200" dirty="0"/>
        </a:p>
      </dsp:txBody>
      <dsp:txXfrm>
        <a:off x="8378663" y="0"/>
        <a:ext cx="1270368" cy="1123324"/>
      </dsp:txXfrm>
    </dsp:sp>
    <dsp:sp modelId="{11C49A07-6860-4B35-B04C-C2DB2112EBD1}">
      <dsp:nvSpPr>
        <dsp:cNvPr id="0" name=""/>
        <dsp:cNvSpPr/>
      </dsp:nvSpPr>
      <dsp:spPr>
        <a:xfrm>
          <a:off x="8873432" y="1263740"/>
          <a:ext cx="280831" cy="280831"/>
        </a:xfrm>
        <a:prstGeom prst="ellipse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28708" y="358462"/>
            <a:ext cx="981886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800">
                <a:latin typeface="Times" charset="0"/>
              </a:defRPr>
            </a:lvl1pPr>
          </a:lstStyle>
          <a:p>
            <a:endParaRPr lang="da-DK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042378" y="9430306"/>
            <a:ext cx="755297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800"/>
            </a:lvl1pPr>
          </a:lstStyle>
          <a:p>
            <a:endParaRPr lang="da-DK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28708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800"/>
            </a:lvl1pPr>
          </a:lstStyle>
          <a:p>
            <a:endParaRPr lang="da-DK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64729" y="9430306"/>
            <a:ext cx="30211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800"/>
            </a:lvl1pPr>
          </a:lstStyle>
          <a:p>
            <a:fld id="{BE1AA5A6-ADC6-4457-923D-4E26137B5D68}" type="slidenum">
              <a:rPr lang="da-DK"/>
              <a:pPr/>
              <a:t>‹nr.›</a:t>
            </a:fld>
            <a:endParaRPr lang="da-DK"/>
          </a:p>
        </p:txBody>
      </p:sp>
      <p:pic>
        <p:nvPicPr>
          <p:cNvPr id="32778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9199" y="248166"/>
            <a:ext cx="868592" cy="336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93539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15638" y="4806493"/>
            <a:ext cx="4566401" cy="4284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28708" y="358462"/>
            <a:ext cx="981886" cy="33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charset="0"/>
              </a:defRPr>
            </a:lvl1pPr>
          </a:lstStyle>
          <a:p>
            <a:endParaRPr lang="da-DK"/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528708" y="9430306"/>
            <a:ext cx="1132946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 eaLnBrk="0" hangingPunct="0">
              <a:spcBef>
                <a:spcPct val="0"/>
              </a:spcBef>
            </a:pPr>
            <a:endParaRPr lang="da-DK" sz="1200">
              <a:latin typeface="Times" charset="0"/>
            </a:endParaRP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6042378" y="9430306"/>
            <a:ext cx="755297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 eaLnBrk="0" hangingPunct="0">
              <a:spcBef>
                <a:spcPct val="0"/>
              </a:spcBef>
            </a:pPr>
            <a:endParaRPr lang="da-DK" sz="800">
              <a:latin typeface="Georgia" pitchFamily="18" charset="0"/>
            </a:endParaRP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5664729" y="9430306"/>
            <a:ext cx="30211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 eaLnBrk="0" hangingPunct="0">
              <a:spcBef>
                <a:spcPct val="0"/>
              </a:spcBef>
            </a:pPr>
            <a:fld id="{7A1D88D2-9C8B-437B-B2B8-629C14B12EAE}" type="slidenum">
              <a:rPr lang="da-DK" sz="800">
                <a:latin typeface="Times" charset="0"/>
              </a:rPr>
              <a:pPr algn="l" eaLnBrk="0" hangingPunct="0">
                <a:spcBef>
                  <a:spcPct val="0"/>
                </a:spcBef>
              </a:pPr>
              <a:t>‹nr.›</a:t>
            </a:fld>
            <a:endParaRPr lang="da-DK" sz="800">
              <a:latin typeface="Times" charset="0"/>
            </a:endParaRPr>
          </a:p>
        </p:txBody>
      </p:sp>
      <p:pic>
        <p:nvPicPr>
          <p:cNvPr id="34835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9199" y="248166"/>
            <a:ext cx="868592" cy="336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85422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68288" indent="-268288" algn="l" rtl="0" fontAlgn="base">
      <a:spcBef>
        <a:spcPct val="30000"/>
      </a:spcBef>
      <a:spcAft>
        <a:spcPct val="0"/>
      </a:spcAft>
      <a:buFont typeface="Wingdings" pitchFamily="2" charset="2"/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717550" indent="-260350" algn="l" rtl="0" fontAlgn="base">
      <a:spcBef>
        <a:spcPct val="30000"/>
      </a:spcBef>
      <a:spcAft>
        <a:spcPct val="0"/>
      </a:spcAft>
      <a:buFont typeface="Wingdings" pitchFamily="2" charset="2"/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1165225" indent="-250825" algn="l" rtl="0" fontAlgn="base">
      <a:spcBef>
        <a:spcPct val="30000"/>
      </a:spcBef>
      <a:spcAft>
        <a:spcPct val="0"/>
      </a:spcAft>
      <a:buFont typeface="Wingdings" pitchFamily="2" charset="2"/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612900" indent="-241300" algn="l" rtl="0" fontAlgn="base">
      <a:spcBef>
        <a:spcPct val="30000"/>
      </a:spcBef>
      <a:spcAft>
        <a:spcPct val="0"/>
      </a:spcAft>
      <a:buFont typeface="Wingdings" pitchFamily="2" charset="2"/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2062163" indent="-233363" algn="l" rtl="0" fontAlgn="base">
      <a:spcBef>
        <a:spcPct val="30000"/>
      </a:spcBef>
      <a:spcAft>
        <a:spcPct val="0"/>
      </a:spcAft>
      <a:buFont typeface="Wingdings" pitchFamily="2" charset="2"/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126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28" y="188640"/>
            <a:ext cx="11720233" cy="6480000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273" y="2456525"/>
            <a:ext cx="3745062" cy="1655163"/>
          </a:xfrm>
          <a:prstGeom prst="rect">
            <a:avLst/>
          </a:prstGeom>
        </p:spPr>
      </p:pic>
      <p:sp>
        <p:nvSpPr>
          <p:cNvPr id="12" name="Tekstfelt 11"/>
          <p:cNvSpPr txBox="1"/>
          <p:nvPr userDrawn="1"/>
        </p:nvSpPr>
        <p:spPr>
          <a:xfrm>
            <a:off x="5303912" y="4951774"/>
            <a:ext cx="51274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sz="1600" b="1" dirty="0" smtClean="0">
                <a:solidFill>
                  <a:schemeClr val="bg1"/>
                </a:solidFill>
                <a:latin typeface="+mj-lt"/>
              </a:rPr>
              <a:t>Handlekraft:</a:t>
            </a:r>
            <a:r>
              <a:rPr lang="da-DK" sz="1600" b="1" baseline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da-DK" sz="1600" dirty="0" smtClean="0">
                <a:solidFill>
                  <a:schemeClr val="bg1"/>
                </a:solidFill>
                <a:latin typeface="+mn-lt"/>
              </a:rPr>
              <a:t>Vi får det til at ske</a:t>
            </a:r>
            <a:endParaRPr lang="da-DK" sz="1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" name="Tekstfelt 12"/>
          <p:cNvSpPr txBox="1"/>
          <p:nvPr userDrawn="1"/>
        </p:nvSpPr>
        <p:spPr>
          <a:xfrm>
            <a:off x="5303912" y="4293096"/>
            <a:ext cx="30509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sz="1600" b="1" dirty="0" err="1" smtClean="0">
                <a:solidFill>
                  <a:schemeClr val="bg1"/>
                </a:solidFill>
                <a:latin typeface="+mj-lt"/>
              </a:rPr>
              <a:t>Glokal</a:t>
            </a:r>
            <a:r>
              <a:rPr lang="da-DK" sz="1600" b="1" dirty="0" smtClean="0">
                <a:solidFill>
                  <a:schemeClr val="bg1"/>
                </a:solidFill>
                <a:latin typeface="+mj-lt"/>
              </a:rPr>
              <a:t>:</a:t>
            </a:r>
            <a:r>
              <a:rPr lang="da-DK" sz="1600" b="1" baseline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da-DK" sz="1600" dirty="0" smtClean="0">
                <a:solidFill>
                  <a:schemeClr val="bg1"/>
                </a:solidFill>
                <a:latin typeface="+mn-lt"/>
              </a:rPr>
              <a:t>Storbyen</a:t>
            </a:r>
            <a:r>
              <a:rPr lang="da-DK" sz="1600" baseline="0" dirty="0" smtClean="0">
                <a:solidFill>
                  <a:schemeClr val="bg1"/>
                </a:solidFill>
                <a:latin typeface="+mn-lt"/>
              </a:rPr>
              <a:t> i naturen</a:t>
            </a:r>
            <a:endParaRPr lang="da-DK" sz="1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Tekstfelt 13"/>
          <p:cNvSpPr txBox="1"/>
          <p:nvPr userDrawn="1"/>
        </p:nvSpPr>
        <p:spPr>
          <a:xfrm>
            <a:off x="5303912" y="4622435"/>
            <a:ext cx="49549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sz="1600" b="1" dirty="0" smtClean="0">
                <a:solidFill>
                  <a:schemeClr val="bg1"/>
                </a:solidFill>
                <a:latin typeface="+mj-lt"/>
              </a:rPr>
              <a:t>Grænseland:</a:t>
            </a:r>
            <a:r>
              <a:rPr lang="da-DK" sz="1600" b="1" baseline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da-DK" sz="1600" baseline="0" dirty="0" smtClean="0">
                <a:solidFill>
                  <a:schemeClr val="bg1"/>
                </a:solidFill>
                <a:latin typeface="+mn-lt"/>
              </a:rPr>
              <a:t>Det bedste fra to verdener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12" grpId="2"/>
      <p:bldP spid="12" grpId="3"/>
      <p:bldP spid="12" grpId="4"/>
      <p:bldP spid="12" grpId="5"/>
      <p:bldP spid="12" grpId="6"/>
      <p:bldP spid="12" grpId="7"/>
      <p:bldP spid="13" grpId="2"/>
      <p:bldP spid="13" grpId="3"/>
      <p:bldP spid="13" grpId="4"/>
      <p:bldP spid="13" grpId="5"/>
      <p:bldP spid="13" grpId="6"/>
      <p:bldP spid="13" grpId="7"/>
      <p:bldP spid="14" grpId="2"/>
      <p:bldP spid="14" grpId="3"/>
      <p:bldP spid="14" grpId="4"/>
      <p:bldP spid="14" grpId="5"/>
      <p:bldP spid="14" grpId="6"/>
      <p:bldP spid="14" grpId="7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550863" y="1268760"/>
            <a:ext cx="11161761" cy="4318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5" name="Pladsholder til indhold 2"/>
          <p:cNvSpPr>
            <a:spLocks noGrp="1"/>
          </p:cNvSpPr>
          <p:nvPr>
            <p:ph idx="1"/>
          </p:nvPr>
        </p:nvSpPr>
        <p:spPr>
          <a:xfrm>
            <a:off x="550863" y="1844824"/>
            <a:ext cx="11161761" cy="4176464"/>
          </a:xfrm>
        </p:spPr>
        <p:txBody>
          <a:bodyPr/>
          <a:lstStyle>
            <a:lvl1pPr>
              <a:defRPr/>
            </a:lvl1pPr>
            <a:lvl2pPr marL="2857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20000"/>
              <a:buFont typeface="Arial" panose="020B0604020202020204" pitchFamily="34" charset="0"/>
              <a:buChar char="•"/>
              <a:tabLst/>
              <a:defRPr/>
            </a:lvl2pPr>
            <a:lvl3pPr marL="540000" indent="0">
              <a:buNone/>
              <a:defRPr/>
            </a:lvl3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0" hasCustomPrompt="1"/>
          </p:nvPr>
        </p:nvSpPr>
        <p:spPr>
          <a:xfrm>
            <a:off x="550863" y="549275"/>
            <a:ext cx="4825057" cy="431800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1250" baseline="0">
                <a:latin typeface="+mn-lt"/>
              </a:defRPr>
            </a:lvl1pPr>
            <a:lvl2pPr marL="0" indent="0" algn="l">
              <a:buNone/>
              <a:defRPr sz="1250">
                <a:latin typeface="+mn-lt"/>
              </a:defRPr>
            </a:lvl2pPr>
            <a:lvl3pPr marL="540000" indent="0" algn="l">
              <a:buNone/>
              <a:defRPr sz="1250">
                <a:latin typeface="+mn-lt"/>
              </a:defRPr>
            </a:lvl3pPr>
            <a:lvl4pPr marL="849600" indent="0" algn="l">
              <a:buNone/>
              <a:defRPr sz="1250">
                <a:latin typeface="+mn-lt"/>
              </a:defRPr>
            </a:lvl4pPr>
            <a:lvl5pPr marL="1119600" indent="0" algn="l">
              <a:buNone/>
              <a:defRPr sz="1250">
                <a:latin typeface="+mn-lt"/>
              </a:defRPr>
            </a:lvl5pPr>
          </a:lstStyle>
          <a:p>
            <a:pPr lvl="0"/>
            <a:r>
              <a:rPr lang="da-DK" dirty="0" smtClean="0"/>
              <a:t>Indsæt OMRÅDE/KATEGORI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indhold 2"/>
          <p:cNvSpPr>
            <a:spLocks noGrp="1"/>
          </p:cNvSpPr>
          <p:nvPr>
            <p:ph sz="half" idx="1"/>
          </p:nvPr>
        </p:nvSpPr>
        <p:spPr>
          <a:xfrm>
            <a:off x="551385" y="1844824"/>
            <a:ext cx="5400600" cy="4248472"/>
          </a:xfrm>
        </p:spPr>
        <p:txBody>
          <a:bodyPr/>
          <a:lstStyle>
            <a:lvl1pPr>
              <a:defRPr sz="1800"/>
            </a:lvl1pPr>
            <a:lvl2pPr marL="2857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20000"/>
              <a:buFont typeface="Arial" panose="020B0604020202020204" pitchFamily="34" charset="0"/>
              <a:buChar char="•"/>
              <a:tabLst/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</p:txBody>
      </p:sp>
      <p:sp>
        <p:nvSpPr>
          <p:cNvPr id="6" name="Pladsholder til indhold 3"/>
          <p:cNvSpPr>
            <a:spLocks noGrp="1"/>
          </p:cNvSpPr>
          <p:nvPr>
            <p:ph sz="half" idx="2"/>
          </p:nvPr>
        </p:nvSpPr>
        <p:spPr>
          <a:xfrm>
            <a:off x="6154216" y="1853554"/>
            <a:ext cx="5558408" cy="4239742"/>
          </a:xfrm>
        </p:spPr>
        <p:txBody>
          <a:bodyPr/>
          <a:lstStyle>
            <a:lvl1pPr>
              <a:defRPr sz="1800"/>
            </a:lvl1pPr>
            <a:lvl2pPr marL="2857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20000"/>
              <a:buFont typeface="Arial" panose="020B0604020202020204" pitchFamily="34" charset="0"/>
              <a:buChar char="•"/>
              <a:tabLst/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50864" y="1268760"/>
            <a:ext cx="1116176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  <a:endParaRPr lang="da-DK" dirty="0" smtClean="0"/>
          </a:p>
        </p:txBody>
      </p:sp>
      <p:sp>
        <p:nvSpPr>
          <p:cNvPr id="7" name="Pladsholder til indhold 3"/>
          <p:cNvSpPr>
            <a:spLocks noGrp="1"/>
          </p:cNvSpPr>
          <p:nvPr>
            <p:ph sz="quarter" idx="10" hasCustomPrompt="1"/>
          </p:nvPr>
        </p:nvSpPr>
        <p:spPr>
          <a:xfrm>
            <a:off x="550863" y="549275"/>
            <a:ext cx="4825057" cy="4318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 sz="1250" baseline="0">
                <a:latin typeface="+mn-lt"/>
              </a:defRPr>
            </a:lvl1pPr>
            <a:lvl2pPr marL="0" indent="0" algn="l">
              <a:buNone/>
              <a:defRPr sz="1250">
                <a:latin typeface="+mn-lt"/>
              </a:defRPr>
            </a:lvl2pPr>
            <a:lvl3pPr marL="540000" indent="0" algn="l">
              <a:buNone/>
              <a:defRPr sz="1250">
                <a:latin typeface="+mn-lt"/>
              </a:defRPr>
            </a:lvl3pPr>
            <a:lvl4pPr marL="849600" indent="0" algn="l">
              <a:buNone/>
              <a:defRPr sz="1250">
                <a:latin typeface="+mn-lt"/>
              </a:defRPr>
            </a:lvl4pPr>
            <a:lvl5pPr marL="1119600" indent="0" algn="l">
              <a:buNone/>
              <a:defRPr sz="1250">
                <a:latin typeface="+mn-lt"/>
              </a:defRPr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 smtClean="0"/>
              <a:t>Indsæt OMRÅDE/KATEGORI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99651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0" hasCustomPrompt="1"/>
          </p:nvPr>
        </p:nvSpPr>
        <p:spPr>
          <a:xfrm>
            <a:off x="550863" y="549275"/>
            <a:ext cx="4825057" cy="431800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1250" baseline="0">
                <a:latin typeface="+mn-lt"/>
              </a:defRPr>
            </a:lvl1pPr>
            <a:lvl2pPr marL="0" indent="0" algn="l">
              <a:buNone/>
              <a:defRPr sz="1250">
                <a:latin typeface="+mn-lt"/>
              </a:defRPr>
            </a:lvl2pPr>
            <a:lvl3pPr marL="540000" indent="0" algn="l">
              <a:buNone/>
              <a:defRPr sz="1250">
                <a:latin typeface="+mn-lt"/>
              </a:defRPr>
            </a:lvl3pPr>
            <a:lvl4pPr marL="849600" indent="0" algn="l">
              <a:buNone/>
              <a:defRPr sz="1250">
                <a:latin typeface="+mn-lt"/>
              </a:defRPr>
            </a:lvl4pPr>
            <a:lvl5pPr marL="1119600" indent="0" algn="l">
              <a:buNone/>
              <a:defRPr sz="1250">
                <a:latin typeface="+mn-lt"/>
              </a:defRPr>
            </a:lvl5pPr>
          </a:lstStyle>
          <a:p>
            <a:pPr lvl="0"/>
            <a:r>
              <a:rPr lang="da-DK" dirty="0" smtClean="0"/>
              <a:t>Indsæt OMRÅDE/KATEGORI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65477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billede 2"/>
          <p:cNvSpPr>
            <a:spLocks noGrp="1"/>
          </p:cNvSpPr>
          <p:nvPr>
            <p:ph type="pic" idx="11" hasCustomPrompt="1"/>
          </p:nvPr>
        </p:nvSpPr>
        <p:spPr>
          <a:xfrm>
            <a:off x="191344" y="1052736"/>
            <a:ext cx="11809312" cy="52488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dirty="0" smtClean="0"/>
              <a:t> Klik på ikonet for at tilføje et billede</a:t>
            </a:r>
            <a:endParaRPr lang="da-DK" dirty="0"/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0" hasCustomPrompt="1"/>
          </p:nvPr>
        </p:nvSpPr>
        <p:spPr>
          <a:xfrm>
            <a:off x="550863" y="549275"/>
            <a:ext cx="4825057" cy="431800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1250" baseline="0">
                <a:latin typeface="+mn-lt"/>
              </a:defRPr>
            </a:lvl1pPr>
            <a:lvl2pPr marL="0" indent="0" algn="l">
              <a:buNone/>
              <a:defRPr sz="1250">
                <a:latin typeface="+mn-lt"/>
              </a:defRPr>
            </a:lvl2pPr>
            <a:lvl3pPr marL="540000" indent="0" algn="l">
              <a:buNone/>
              <a:defRPr sz="1250">
                <a:latin typeface="+mn-lt"/>
              </a:defRPr>
            </a:lvl3pPr>
            <a:lvl4pPr marL="849600" indent="0" algn="l">
              <a:buNone/>
              <a:defRPr sz="1250">
                <a:latin typeface="+mn-lt"/>
              </a:defRPr>
            </a:lvl4pPr>
            <a:lvl5pPr marL="1119600" indent="0" algn="l">
              <a:buNone/>
              <a:defRPr sz="1250">
                <a:latin typeface="+mn-lt"/>
              </a:defRPr>
            </a:lvl5pPr>
          </a:lstStyle>
          <a:p>
            <a:pPr lvl="0"/>
            <a:r>
              <a:rPr lang="da-DK" dirty="0" smtClean="0"/>
              <a:t>Indsæt OMRÅDE/KATEGORI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72879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550863" y="1268759"/>
            <a:ext cx="4055424" cy="1162050"/>
          </a:xfrm>
        </p:spPr>
        <p:txBody>
          <a:bodyPr anchor="b"/>
          <a:lstStyle>
            <a:lvl1pPr algn="l">
              <a:defRPr sz="2000" b="1">
                <a:latin typeface="+mj-lt"/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6" name="Pladsholder til indhold 2"/>
          <p:cNvSpPr>
            <a:spLocks noGrp="1"/>
          </p:cNvSpPr>
          <p:nvPr>
            <p:ph idx="1"/>
          </p:nvPr>
        </p:nvSpPr>
        <p:spPr>
          <a:xfrm>
            <a:off x="4727848" y="1250504"/>
            <a:ext cx="3561515" cy="4842792"/>
          </a:xfrm>
        </p:spPr>
        <p:txBody>
          <a:bodyPr/>
          <a:lstStyle>
            <a:lvl1pPr>
              <a:defRPr sz="1800">
                <a:latin typeface="+mn-lt"/>
              </a:defRPr>
            </a:lvl1pPr>
            <a:lvl2pPr marL="2857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20000"/>
              <a:buFont typeface="Arial" panose="020B0604020202020204" pitchFamily="34" charset="0"/>
              <a:buChar char="•"/>
              <a:tabLst/>
              <a:defRPr sz="1800">
                <a:latin typeface="+mn-lt"/>
              </a:defRPr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 smtClean="0"/>
          </a:p>
        </p:txBody>
      </p:sp>
      <p:sp>
        <p:nvSpPr>
          <p:cNvPr id="7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550863" y="2624508"/>
            <a:ext cx="4055424" cy="3468788"/>
          </a:xfrm>
        </p:spPr>
        <p:txBody>
          <a:bodyPr/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8" name="Pladsholder til indhold 2"/>
          <p:cNvSpPr>
            <a:spLocks noGrp="1"/>
          </p:cNvSpPr>
          <p:nvPr>
            <p:ph idx="11"/>
          </p:nvPr>
        </p:nvSpPr>
        <p:spPr>
          <a:xfrm>
            <a:off x="8410924" y="1246434"/>
            <a:ext cx="3561515" cy="4846862"/>
          </a:xfrm>
        </p:spPr>
        <p:txBody>
          <a:bodyPr/>
          <a:lstStyle>
            <a:lvl1pPr>
              <a:defRPr sz="1800">
                <a:latin typeface="+mn-lt"/>
              </a:defRPr>
            </a:lvl1pPr>
            <a:lvl2pPr marL="2857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20000"/>
              <a:buFont typeface="Arial" panose="020B0604020202020204" pitchFamily="34" charset="0"/>
              <a:buChar char="•"/>
              <a:tabLst>
                <a:tab pos="266700" algn="l"/>
              </a:tabLst>
              <a:defRPr sz="1800">
                <a:latin typeface="+mn-lt"/>
              </a:defRPr>
            </a:lvl2pPr>
            <a:lvl3pPr>
              <a:tabLst/>
              <a:defRPr sz="1400"/>
            </a:lvl3pPr>
            <a:lvl4pPr>
              <a:tabLst/>
              <a:defRPr sz="1200"/>
            </a:lvl4pPr>
            <a:lvl5pPr>
              <a:tabLst/>
              <a:defRPr sz="1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</p:txBody>
      </p:sp>
      <p:sp>
        <p:nvSpPr>
          <p:cNvPr id="9" name="Pladsholder til indhold 3"/>
          <p:cNvSpPr>
            <a:spLocks noGrp="1"/>
          </p:cNvSpPr>
          <p:nvPr>
            <p:ph sz="quarter" idx="10" hasCustomPrompt="1"/>
          </p:nvPr>
        </p:nvSpPr>
        <p:spPr>
          <a:xfrm>
            <a:off x="550863" y="549275"/>
            <a:ext cx="4825057" cy="431800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1250" baseline="0">
                <a:latin typeface="+mn-lt"/>
              </a:defRPr>
            </a:lvl1pPr>
            <a:lvl2pPr marL="0" indent="0" algn="l">
              <a:buNone/>
              <a:defRPr sz="1250">
                <a:latin typeface="+mn-lt"/>
              </a:defRPr>
            </a:lvl2pPr>
            <a:lvl3pPr marL="540000" indent="0" algn="l">
              <a:buNone/>
              <a:defRPr sz="1250">
                <a:latin typeface="+mn-lt"/>
              </a:defRPr>
            </a:lvl3pPr>
            <a:lvl4pPr marL="849600" indent="0" algn="l">
              <a:buNone/>
              <a:defRPr sz="1250">
                <a:latin typeface="+mn-lt"/>
              </a:defRPr>
            </a:lvl4pPr>
            <a:lvl5pPr marL="1119600" indent="0" algn="l">
              <a:buNone/>
              <a:defRPr sz="1250">
                <a:latin typeface="+mn-lt"/>
              </a:defRPr>
            </a:lvl5pPr>
          </a:lstStyle>
          <a:p>
            <a:pPr lvl="0"/>
            <a:r>
              <a:rPr lang="da-DK" dirty="0" smtClean="0"/>
              <a:t>Indsæt OMRÅDE/KATEGORI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71025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5519936" y="1268760"/>
            <a:ext cx="6336704" cy="432048"/>
          </a:xfrm>
        </p:spPr>
        <p:txBody>
          <a:bodyPr anchor="b"/>
          <a:lstStyle>
            <a:lvl1pPr algn="l">
              <a:defRPr sz="2000" b="1">
                <a:latin typeface="+mj-lt"/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10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5529506" y="1988840"/>
            <a:ext cx="6327134" cy="365918"/>
          </a:xfrm>
        </p:spPr>
        <p:txBody>
          <a:bodyPr/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11" name="Pladsholder til billede 2"/>
          <p:cNvSpPr>
            <a:spLocks noGrp="1"/>
          </p:cNvSpPr>
          <p:nvPr>
            <p:ph type="pic" idx="1"/>
          </p:nvPr>
        </p:nvSpPr>
        <p:spPr>
          <a:xfrm>
            <a:off x="191344" y="1052736"/>
            <a:ext cx="5184576" cy="504056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5" name="Pladsholder til indhold 3"/>
          <p:cNvSpPr>
            <a:spLocks noGrp="1"/>
          </p:cNvSpPr>
          <p:nvPr>
            <p:ph sz="quarter" idx="10" hasCustomPrompt="1"/>
          </p:nvPr>
        </p:nvSpPr>
        <p:spPr>
          <a:xfrm>
            <a:off x="550863" y="549275"/>
            <a:ext cx="4825057" cy="431800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1250" baseline="0">
                <a:latin typeface="+mn-lt"/>
              </a:defRPr>
            </a:lvl1pPr>
            <a:lvl2pPr marL="0" indent="0" algn="l">
              <a:buNone/>
              <a:defRPr sz="1250">
                <a:latin typeface="+mn-lt"/>
              </a:defRPr>
            </a:lvl2pPr>
            <a:lvl3pPr marL="540000" indent="0" algn="l">
              <a:buNone/>
              <a:defRPr sz="1250">
                <a:latin typeface="+mn-lt"/>
              </a:defRPr>
            </a:lvl3pPr>
            <a:lvl4pPr marL="849600" indent="0" algn="l">
              <a:buNone/>
              <a:defRPr sz="1250">
                <a:latin typeface="+mn-lt"/>
              </a:defRPr>
            </a:lvl4pPr>
            <a:lvl5pPr marL="1119600" indent="0" algn="l">
              <a:buNone/>
              <a:defRPr sz="1250">
                <a:latin typeface="+mn-lt"/>
              </a:defRPr>
            </a:lvl5pPr>
          </a:lstStyle>
          <a:p>
            <a:pPr lvl="0"/>
            <a:r>
              <a:rPr lang="da-DK" dirty="0" smtClean="0"/>
              <a:t>Indsæt OMRÅDE/KATEGORI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13235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/>
          <p:nvPr userDrawn="1"/>
        </p:nvSpPr>
        <p:spPr bwMode="auto">
          <a:xfrm>
            <a:off x="191344" y="1053675"/>
            <a:ext cx="11809312" cy="5248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801688" marR="0" indent="-8016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50864" y="1268760"/>
            <a:ext cx="1116176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Klik for at redigere titeltypografi i masteren</a:t>
            </a:r>
          </a:p>
        </p:txBody>
      </p:sp>
      <p:sp>
        <p:nvSpPr>
          <p:cNvPr id="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863" y="1862406"/>
            <a:ext cx="11161761" cy="4230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endParaRPr lang="da-DK" dirty="0" smtClean="0"/>
          </a:p>
        </p:txBody>
      </p:sp>
      <p:pic>
        <p:nvPicPr>
          <p:cNvPr id="20" name="Billede 19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317" y="249446"/>
            <a:ext cx="1636337" cy="723193"/>
          </a:xfrm>
          <a:prstGeom prst="rect">
            <a:avLst/>
          </a:prstGeom>
        </p:spPr>
      </p:pic>
      <p:sp>
        <p:nvSpPr>
          <p:cNvPr id="22" name="Rektangel 21"/>
          <p:cNvSpPr/>
          <p:nvPr userDrawn="1"/>
        </p:nvSpPr>
        <p:spPr bwMode="auto">
          <a:xfrm>
            <a:off x="191344" y="6300000"/>
            <a:ext cx="11809312" cy="288000"/>
          </a:xfrm>
          <a:prstGeom prst="rect">
            <a:avLst/>
          </a:prstGeom>
          <a:solidFill>
            <a:srgbClr val="6B6C6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801688" marR="0" indent="-8016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kstfelt 24"/>
          <p:cNvSpPr txBox="1"/>
          <p:nvPr userDrawn="1"/>
        </p:nvSpPr>
        <p:spPr>
          <a:xfrm>
            <a:off x="6600056" y="6292800"/>
            <a:ext cx="23909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sz="1200" b="1" dirty="0" smtClean="0">
                <a:solidFill>
                  <a:schemeClr val="bg1"/>
                </a:solidFill>
                <a:latin typeface="+mj-lt"/>
              </a:rPr>
              <a:t>Handlekraft: </a:t>
            </a:r>
            <a:r>
              <a:rPr lang="da-DK" sz="1200" dirty="0" smtClean="0">
                <a:solidFill>
                  <a:schemeClr val="bg1"/>
                </a:solidFill>
                <a:latin typeface="+mn-lt"/>
              </a:rPr>
              <a:t>Vi får det til at ske</a:t>
            </a:r>
            <a:endParaRPr lang="da-DK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6" name="Tekstfelt 25"/>
          <p:cNvSpPr txBox="1"/>
          <p:nvPr userDrawn="1"/>
        </p:nvSpPr>
        <p:spPr>
          <a:xfrm>
            <a:off x="479376" y="6292800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sz="1200" b="1" dirty="0" err="1" smtClean="0">
                <a:solidFill>
                  <a:schemeClr val="bg1"/>
                </a:solidFill>
                <a:latin typeface="+mj-lt"/>
              </a:rPr>
              <a:t>Glokal</a:t>
            </a:r>
            <a:r>
              <a:rPr lang="da-DK" sz="1200" b="1" dirty="0" smtClean="0">
                <a:solidFill>
                  <a:schemeClr val="bg1"/>
                </a:solidFill>
                <a:latin typeface="+mj-lt"/>
              </a:rPr>
              <a:t>:</a:t>
            </a:r>
            <a:r>
              <a:rPr lang="da-DK" sz="1200" b="1" baseline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da-DK" sz="1200" dirty="0" smtClean="0">
                <a:solidFill>
                  <a:schemeClr val="bg1"/>
                </a:solidFill>
                <a:latin typeface="+mn-lt"/>
              </a:rPr>
              <a:t>Storbyen</a:t>
            </a:r>
            <a:r>
              <a:rPr lang="da-DK" sz="1200" baseline="0" dirty="0" smtClean="0">
                <a:solidFill>
                  <a:schemeClr val="bg1"/>
                </a:solidFill>
                <a:latin typeface="+mn-lt"/>
              </a:rPr>
              <a:t> i naturen</a:t>
            </a:r>
            <a:endParaRPr lang="da-DK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7" name="Tekstfelt 26"/>
          <p:cNvSpPr txBox="1"/>
          <p:nvPr userDrawn="1"/>
        </p:nvSpPr>
        <p:spPr>
          <a:xfrm>
            <a:off x="3071664" y="6292800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sz="1200" b="1" dirty="0" smtClean="0">
                <a:solidFill>
                  <a:schemeClr val="bg1"/>
                </a:solidFill>
                <a:latin typeface="+mj-lt"/>
              </a:rPr>
              <a:t>Grænseland</a:t>
            </a:r>
            <a:r>
              <a:rPr lang="da-DK" sz="1200" b="1" baseline="0" dirty="0" smtClean="0">
                <a:solidFill>
                  <a:schemeClr val="bg1"/>
                </a:solidFill>
                <a:latin typeface="+mj-lt"/>
              </a:rPr>
              <a:t>: </a:t>
            </a:r>
            <a:r>
              <a:rPr lang="da-DK" sz="1200" baseline="0" dirty="0" smtClean="0">
                <a:solidFill>
                  <a:schemeClr val="bg1"/>
                </a:solidFill>
                <a:latin typeface="+mn-lt"/>
              </a:rPr>
              <a:t>Det bedste fra to verdener</a:t>
            </a:r>
          </a:p>
        </p:txBody>
      </p:sp>
      <p:sp>
        <p:nvSpPr>
          <p:cNvPr id="2" name="Tekstfelt 1"/>
          <p:cNvSpPr txBox="1"/>
          <p:nvPr userDrawn="1"/>
        </p:nvSpPr>
        <p:spPr>
          <a:xfrm>
            <a:off x="10681332" y="6292800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198BB49-A0B4-4DEE-A4B6-9D1DA05534CE}" type="slidenum">
              <a:rPr lang="da-DK" sz="1200" b="1" smtClean="0">
                <a:solidFill>
                  <a:schemeClr val="bg1"/>
                </a:solidFill>
                <a:latin typeface="+mn-lt"/>
              </a:rPr>
              <a:pPr algn="r"/>
              <a:t>‹nr.›</a:t>
            </a:fld>
            <a:endParaRPr lang="da-DK" sz="12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5" r:id="rId4"/>
    <p:sldLayoutId id="2147483656" r:id="rId5"/>
    <p:sldLayoutId id="2147483657" r:id="rId6"/>
    <p:sldLayoutId id="2147483658" r:id="rId7"/>
  </p:sldLayoutIdLst>
  <p:timing>
    <p:tnLst>
      <p:par>
        <p:cTn id="1" dur="indefinite" restart="never" nodeType="tmRoot"/>
      </p:par>
    </p:tnLst>
    <p:bldLst>
      <p:bldP spid="25" grpId="2"/>
      <p:bldP spid="25" grpId="3"/>
      <p:bldP spid="25" grpId="4"/>
      <p:bldP spid="25" grpId="5"/>
      <p:bldP spid="25" grpId="6"/>
      <p:bldP spid="25" grpId="7"/>
      <p:bldP spid="25" grpId="8"/>
      <p:bldP spid="25" grpId="9"/>
      <p:bldP spid="25" grpId="10"/>
      <p:bldP spid="25" grpId="11"/>
      <p:bldP spid="26" grpId="2"/>
      <p:bldP spid="26" grpId="3"/>
      <p:bldP spid="26" grpId="4"/>
      <p:bldP spid="26" grpId="5"/>
      <p:bldP spid="26" grpId="6"/>
      <p:bldP spid="26" grpId="7"/>
      <p:bldP spid="26" grpId="8"/>
      <p:bldP spid="26" grpId="9"/>
      <p:bldP spid="26" grpId="10"/>
      <p:bldP spid="26" grpId="11"/>
      <p:bldP spid="27" grpId="2"/>
      <p:bldP spid="27" grpId="3"/>
      <p:bldP spid="27" grpId="4"/>
      <p:bldP spid="27" grpId="5"/>
      <p:bldP spid="27" grpId="6"/>
      <p:bldP spid="27" grpId="7"/>
      <p:bldP spid="27" grpId="8"/>
      <p:bldP spid="27" grpId="9"/>
      <p:bldP spid="27" grpId="10"/>
      <p:bldP spid="27" grpId="11"/>
    </p:bld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Symbol" pitchFamily="18" charset="2"/>
        <a:buNone/>
        <a:defRPr sz="18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0" marR="0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Pct val="120000"/>
        <a:buFont typeface="Arial" panose="020B0604020202020204" pitchFamily="34" charset="0"/>
        <a:buNone/>
        <a:tabLst/>
        <a:defRPr sz="1600">
          <a:solidFill>
            <a:schemeClr val="tx1"/>
          </a:solidFill>
          <a:latin typeface="+mn-lt"/>
          <a:cs typeface="Arial" pitchFamily="34" charset="0"/>
        </a:defRPr>
      </a:lvl2pPr>
      <a:lvl3pPr marL="810000" indent="-270000" algn="l" rtl="0" eaLnBrk="1" fontAlgn="base" hangingPunct="1">
        <a:spcBef>
          <a:spcPct val="20000"/>
        </a:spcBef>
        <a:spcAft>
          <a:spcPct val="0"/>
        </a:spcAft>
        <a:buFont typeface="Symbol" pitchFamily="18" charset="2"/>
        <a:buChar char="-"/>
        <a:defRPr sz="14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080000" indent="-230400" algn="l" rtl="0" eaLnBrk="1" fontAlgn="base" hangingPunct="1">
        <a:spcBef>
          <a:spcPct val="20000"/>
        </a:spcBef>
        <a:spcAft>
          <a:spcPct val="0"/>
        </a:spcAft>
        <a:buFont typeface="Symbol" pitchFamily="18" charset="2"/>
        <a:buChar char="-"/>
        <a:defRPr sz="12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1350000" indent="-230400" algn="l" rtl="0" eaLnBrk="1" fontAlgn="base" hangingPunct="1">
        <a:spcBef>
          <a:spcPct val="20000"/>
        </a:spcBef>
        <a:spcAft>
          <a:spcPct val="0"/>
        </a:spcAft>
        <a:buFont typeface="Symbol" pitchFamily="18" charset="2"/>
        <a:buChar char="-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Symbol" pitchFamily="18" charset="2"/>
        <a:buChar char="-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Symbol" pitchFamily="18" charset="2"/>
        <a:buChar char="-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Symbol" pitchFamily="18" charset="2"/>
        <a:buChar char="-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Symbol" pitchFamily="18" charset="2"/>
        <a:buChar char="-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Håndhygiejneindsats – ”Læring for livet”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a-DK" dirty="0" smtClean="0"/>
              <a:t>Hygiejne i Arbejdsmiljøorganisationen</a:t>
            </a:r>
            <a:endParaRPr lang="da-DK" dirty="0"/>
          </a:p>
        </p:txBody>
      </p:sp>
      <p:sp>
        <p:nvSpPr>
          <p:cNvPr id="5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000000"/>
                </a:solidFill>
              </a:rPr>
              <a:t>Den </a:t>
            </a:r>
            <a:r>
              <a:rPr lang="da-DK" dirty="0">
                <a:solidFill>
                  <a:srgbClr val="000000"/>
                </a:solidFill>
              </a:rPr>
              <a:t>tværgående håndhygiejneindsats skal </a:t>
            </a:r>
            <a:endParaRPr lang="da-DK" dirty="0" smtClean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rgbClr val="000000"/>
                </a:solidFill>
              </a:rPr>
              <a:t>Løfte </a:t>
            </a:r>
            <a:r>
              <a:rPr lang="da-DK" dirty="0">
                <a:solidFill>
                  <a:srgbClr val="000000"/>
                </a:solidFill>
              </a:rPr>
              <a:t>håndhygiejne til et højere niveau, ”next </a:t>
            </a:r>
            <a:r>
              <a:rPr lang="da-DK" dirty="0" smtClean="0">
                <a:solidFill>
                  <a:srgbClr val="000000"/>
                </a:solidFill>
              </a:rPr>
              <a:t>level”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rgbClr val="000000"/>
                </a:solidFill>
              </a:rPr>
              <a:t>Give </a:t>
            </a:r>
            <a:r>
              <a:rPr lang="da-DK" dirty="0">
                <a:solidFill>
                  <a:srgbClr val="000000"/>
                </a:solidFill>
              </a:rPr>
              <a:t>mere sundhed og større fremmøde på arbejdspladsen</a:t>
            </a:r>
            <a:r>
              <a:rPr lang="da-DK" dirty="0" smtClean="0">
                <a:solidFill>
                  <a:srgbClr val="000000"/>
                </a:solidFill>
              </a:rPr>
              <a:t>.</a:t>
            </a:r>
          </a:p>
          <a:p>
            <a:r>
              <a:rPr lang="da-DK" b="1" dirty="0" smtClean="0"/>
              <a:t>Indsatsplan: </a:t>
            </a:r>
          </a:p>
          <a:p>
            <a:endParaRPr lang="da-DK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324941017"/>
              </p:ext>
            </p:extLst>
          </p:nvPr>
        </p:nvGraphicFramePr>
        <p:xfrm>
          <a:off x="695400" y="2547792"/>
          <a:ext cx="10729192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Billed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448" y="4880501"/>
            <a:ext cx="2289048" cy="1130808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16280" y="185064"/>
            <a:ext cx="1088623" cy="259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20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Håndhygiejneindsats – ”Læring for livet”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a-DK" dirty="0" smtClean="0"/>
              <a:t>Hygiejne i Arbejdsmiljøorganisationen</a:t>
            </a:r>
            <a:endParaRPr lang="da-DK" dirty="0"/>
          </a:p>
        </p:txBody>
      </p:sp>
      <p:sp>
        <p:nvSpPr>
          <p:cNvPr id="6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smtClean="0"/>
              <a:t>Processen</a:t>
            </a:r>
          </a:p>
          <a:p>
            <a:r>
              <a:rPr lang="da-DK" dirty="0" smtClean="0"/>
              <a:t>Udvikling af </a:t>
            </a:r>
            <a:r>
              <a:rPr lang="da-DK" dirty="0"/>
              <a:t>indhold og </a:t>
            </a:r>
            <a:r>
              <a:rPr lang="da-DK" dirty="0" smtClean="0"/>
              <a:t>tilrettelæggelse </a:t>
            </a:r>
            <a:r>
              <a:rPr lang="da-DK" dirty="0"/>
              <a:t>indsatsen </a:t>
            </a:r>
            <a:r>
              <a:rPr lang="da-DK" dirty="0" smtClean="0"/>
              <a:t>- Det Centrale Arbejds- og Sundhedsteam </a:t>
            </a:r>
            <a:endParaRPr lang="da-DK" dirty="0"/>
          </a:p>
          <a:p>
            <a:endParaRPr lang="da-DK" dirty="0" smtClean="0"/>
          </a:p>
          <a:p>
            <a:r>
              <a:rPr lang="da-DK" b="1" dirty="0" smtClean="0"/>
              <a:t>Hvad skal være til rådighed</a:t>
            </a:r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/>
              <a:t>Instrukser </a:t>
            </a:r>
            <a:r>
              <a:rPr lang="da-DK" dirty="0"/>
              <a:t>om </a:t>
            </a:r>
            <a:r>
              <a:rPr lang="da-DK" dirty="0" smtClean="0"/>
              <a:t>Håndhygiejne </a:t>
            </a:r>
            <a:r>
              <a:rPr lang="da-DK" dirty="0"/>
              <a:t>og </a:t>
            </a:r>
            <a:r>
              <a:rPr lang="da-DK" dirty="0" smtClean="0"/>
              <a:t>Audit i håndhygiejne</a:t>
            </a:r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Drejebog </a:t>
            </a:r>
            <a:r>
              <a:rPr lang="da-DK" dirty="0" smtClean="0"/>
              <a:t>for udførelse af audit </a:t>
            </a:r>
            <a:r>
              <a:rPr lang="da-DK" dirty="0"/>
              <a:t>og </a:t>
            </a:r>
            <a:r>
              <a:rPr lang="da-DK" dirty="0" smtClean="0"/>
              <a:t>handlingsplan – katalog med metoder og indsatser</a:t>
            </a:r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/>
              <a:t>Database til indrapportering </a:t>
            </a:r>
            <a:r>
              <a:rPr lang="da-DK" dirty="0"/>
              <a:t>af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/>
              <a:t>Planlægning af audits </a:t>
            </a:r>
            <a:r>
              <a:rPr lang="da-DK" dirty="0"/>
              <a:t>i alle </a:t>
            </a:r>
            <a:r>
              <a:rPr lang="da-DK" dirty="0" smtClean="0"/>
              <a:t>forvaltninger</a:t>
            </a:r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N</a:t>
            </a:r>
            <a:r>
              <a:rPr lang="da-DK" dirty="0" smtClean="0"/>
              <a:t>etværksmøder </a:t>
            </a:r>
            <a:r>
              <a:rPr lang="da-DK" dirty="0"/>
              <a:t>for </a:t>
            </a:r>
            <a:r>
              <a:rPr lang="da-DK" dirty="0" smtClean="0"/>
              <a:t>AMR i alle forvaltninger – dialog og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/>
              <a:t>UV-lyskasser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  <a:p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3370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Håndhygiejneindsats – ”Læring for livet”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a-DK" dirty="0" smtClean="0"/>
              <a:t>Hygiejne i Arbejdsmiljøorganisationen</a:t>
            </a:r>
            <a:endParaRPr lang="da-DK" dirty="0"/>
          </a:p>
        </p:txBody>
      </p:sp>
      <p:sp>
        <p:nvSpPr>
          <p:cNvPr id="6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 smtClean="0"/>
              <a:t>Drejebog for audit og handlingsplan</a:t>
            </a:r>
          </a:p>
          <a:p>
            <a:pPr marL="0" indent="0">
              <a:buNone/>
            </a:pPr>
            <a:r>
              <a:rPr lang="da-DK" b="1" dirty="0" smtClean="0"/>
              <a:t>Audit – AMR </a:t>
            </a:r>
          </a:p>
          <a:p>
            <a:r>
              <a:rPr lang="da-DK" dirty="0" smtClean="0"/>
              <a:t>Systematisk </a:t>
            </a:r>
            <a:r>
              <a:rPr lang="da-DK" dirty="0"/>
              <a:t>afprøvning og vurdering af kvaliteten af </a:t>
            </a:r>
            <a:r>
              <a:rPr lang="da-DK" dirty="0" smtClean="0"/>
              <a:t>håndhygiejne</a:t>
            </a:r>
          </a:p>
          <a:p>
            <a:r>
              <a:rPr lang="da-DK" dirty="0" smtClean="0"/>
              <a:t>UV-lyskasse og spørgeskema</a:t>
            </a:r>
          </a:p>
          <a:p>
            <a:pPr marL="0" indent="0">
              <a:buNone/>
            </a:pPr>
            <a:endParaRPr lang="da-DK" b="1" dirty="0" smtClean="0"/>
          </a:p>
          <a:p>
            <a:pPr marL="0" indent="0">
              <a:buNone/>
            </a:pPr>
            <a:r>
              <a:rPr lang="da-DK" b="1" dirty="0" smtClean="0"/>
              <a:t>Data - Hygiejnekonsulent</a:t>
            </a:r>
          </a:p>
          <a:p>
            <a:pPr marL="0" indent="0">
              <a:buNone/>
            </a:pPr>
            <a:r>
              <a:rPr lang="da-DK" dirty="0" smtClean="0"/>
              <a:t>Data fra audit sendes som rapport til AMG</a:t>
            </a:r>
          </a:p>
          <a:p>
            <a:r>
              <a:rPr lang="da-DK" dirty="0"/>
              <a:t>Data danner grundlag for forbedring og udvikling i en handlingsplan.</a:t>
            </a:r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r>
              <a:rPr lang="da-DK" b="1" dirty="0" smtClean="0"/>
              <a:t>Handlingsplan: AMG</a:t>
            </a:r>
          </a:p>
          <a:p>
            <a:pPr marL="0" indent="0">
              <a:buNone/>
            </a:pPr>
            <a:r>
              <a:rPr lang="da-DK" dirty="0" smtClean="0"/>
              <a:t>Valg af metode til forbedring - katalog</a:t>
            </a:r>
          </a:p>
          <a:p>
            <a:pPr marL="0" indent="0">
              <a:buNone/>
            </a:pPr>
            <a:r>
              <a:rPr lang="da-DK" dirty="0" smtClean="0"/>
              <a:t>Eget forbedringsmål fastsættes</a:t>
            </a:r>
          </a:p>
          <a:p>
            <a:pPr marL="0" indent="0">
              <a:buNone/>
            </a:pPr>
            <a:r>
              <a:rPr lang="da-DK" dirty="0" smtClean="0"/>
              <a:t>Valg af indsats, der forbedrer håndhygiejnen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0194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Inspiration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a-DK" dirty="0" smtClean="0"/>
              <a:t>Hygiejne i Arbejdsmiljøorganisationen</a:t>
            </a:r>
            <a:endParaRPr lang="da-DK" dirty="0"/>
          </a:p>
        </p:txBody>
      </p:sp>
      <p:sp>
        <p:nvSpPr>
          <p:cNvPr id="6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Rolle- og ansvarsbeskrivelser </a:t>
            </a:r>
          </a:p>
          <a:p>
            <a:r>
              <a:rPr lang="da-DK" dirty="0" smtClean="0"/>
              <a:t>”At </a:t>
            </a:r>
            <a:r>
              <a:rPr lang="da-DK" dirty="0"/>
              <a:t>bidrage til et bæredygtigt arbejdsmiljø, som integrerer arbejdsmiljø, sundhed, hygiejne og forebyggelse af sygefravær i de forebyggende </a:t>
            </a:r>
            <a:r>
              <a:rPr lang="da-DK" dirty="0" smtClean="0"/>
              <a:t>indsatser”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5" name="Pladsholder til indhold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775520" y="2866248"/>
            <a:ext cx="2222471" cy="3174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Bille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9896" y="2923202"/>
            <a:ext cx="2203698" cy="3098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84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0862" y="1052736"/>
            <a:ext cx="11161761" cy="431800"/>
          </a:xfrm>
        </p:spPr>
        <p:txBody>
          <a:bodyPr/>
          <a:lstStyle/>
          <a:p>
            <a:r>
              <a:rPr lang="da-DK" dirty="0"/>
              <a:t>Inspiration - Eksempler på aktiviteter og </a:t>
            </a:r>
            <a:r>
              <a:rPr lang="da-DK" dirty="0" smtClean="0"/>
              <a:t>indsatser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a-DK" dirty="0" smtClean="0"/>
              <a:t>Hygiejne i Arbejdsmiljøorganisationen</a:t>
            </a:r>
            <a:endParaRPr lang="da-DK" dirty="0"/>
          </a:p>
        </p:txBody>
      </p:sp>
      <p:sp>
        <p:nvSpPr>
          <p:cNvPr id="6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/>
              <a:t>Stikprøver </a:t>
            </a:r>
            <a:r>
              <a:rPr lang="da-DK" dirty="0"/>
              <a:t>med UV-lyskasse, hver ugentlig/hver 14. </a:t>
            </a:r>
            <a:r>
              <a:rPr lang="da-DK" dirty="0" smtClean="0"/>
              <a:t>dag/månedligt/halvårligt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/>
              <a:t>Øve </a:t>
            </a:r>
            <a:r>
              <a:rPr lang="da-DK" dirty="0"/>
              <a:t>rutiner for håndvask og </a:t>
            </a:r>
            <a:r>
              <a:rPr lang="da-DK" dirty="0" smtClean="0"/>
              <a:t>hånddesinfektion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/>
              <a:t>Pep-talk </a:t>
            </a:r>
            <a:r>
              <a:rPr lang="da-DK" dirty="0"/>
              <a:t>før arbejdsdagens begyndelse</a:t>
            </a:r>
            <a:endParaRPr lang="da-D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Undervisning om betydningen af god </a:t>
            </a:r>
            <a:r>
              <a:rPr lang="da-DK" dirty="0" smtClean="0"/>
              <a:t>håndhygiejne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Generel opgradering af håndhygiejnefaciliteterne, håndvask, håndklædepapir, affaldskurv, fx udskiftning af dispenser og </a:t>
            </a:r>
            <a:r>
              <a:rPr lang="da-DK" dirty="0" smtClean="0"/>
              <a:t>håndhygiejnemidler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Hygiejne-orienteringsløb med poster, hvor der skal løses praktiske og teoretiske </a:t>
            </a:r>
            <a:r>
              <a:rPr lang="da-DK" dirty="0" smtClean="0"/>
              <a:t>opgaver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/>
              <a:t>Events</a:t>
            </a:r>
            <a:r>
              <a:rPr lang="da-DK" dirty="0"/>
              <a:t>, teater, </a:t>
            </a:r>
            <a:r>
              <a:rPr lang="da-DK" dirty="0" smtClean="0"/>
              <a:t>workshops, bazar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Quiz, fx udpeg 5 gode hygiejnevaner, tip 10 hygiejne-rigtige. Brug evt. Kahoot</a:t>
            </a:r>
            <a:endParaRPr lang="da-D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Måling af bakterier på fx mobiltelefoner, tablets, håndtag, mv</a:t>
            </a:r>
            <a:endParaRPr lang="da-D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Regelmæssige gennemgang af arbejdsrutiner, fx sortering/vask af tøj, renholdelse af pusleplads, personlig pleje-opgaver, rengøringsplaner, brug af </a:t>
            </a:r>
            <a:r>
              <a:rPr lang="da-DK" dirty="0" smtClean="0"/>
              <a:t>rengøringsmidler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/>
              <a:t>Årlig </a:t>
            </a:r>
            <a:r>
              <a:rPr lang="da-DK" dirty="0"/>
              <a:t>hygiejnedag, hygiejneuge.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079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Inspiration</a:t>
            </a:r>
            <a:br>
              <a:rPr lang="da-DK" dirty="0" smtClean="0"/>
            </a:br>
            <a:r>
              <a:rPr lang="da-DK" dirty="0" smtClean="0"/>
              <a:t>Den supplerende </a:t>
            </a:r>
            <a:r>
              <a:rPr lang="da-DK" dirty="0"/>
              <a:t>arbejdsmiljøuddannelse </a:t>
            </a:r>
            <a:r>
              <a:rPr lang="da-DK" dirty="0" smtClean="0"/>
              <a:t>2019 – Dag 1</a:t>
            </a: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> ”</a:t>
            </a:r>
            <a:r>
              <a:rPr lang="da-DK" dirty="0"/>
              <a:t>Sammen nedbringer vi sygefraværet – fælles ejerskab og tydelig ledelse</a:t>
            </a:r>
            <a:r>
              <a:rPr lang="da-DK" dirty="0" smtClean="0"/>
              <a:t>”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 smtClean="0"/>
              <a:t>Velkomst og morgensang - Kommunaldirektør Tim Hansen byder velkommen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 smtClean="0"/>
              <a:t>Pseudoarbejde – hvor vi fik travlt med at lave ingenting v. antropolog og forfatter Dennis Nørmark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 smtClean="0"/>
              <a:t>Sygefravær og den professionelle rolle v. cand. Pæd. Mia Hesselberg-Thomsen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 smtClean="0"/>
              <a:t>Frokost og </a:t>
            </a:r>
            <a:r>
              <a:rPr lang="da-DK" sz="1600" b="1" dirty="0" smtClean="0"/>
              <a:t>Bazar</a:t>
            </a:r>
            <a:r>
              <a:rPr lang="da-DK" sz="1600" dirty="0" smtClean="0"/>
              <a:t> – mød bl.a. arbejdspladser, der har sendt en indstilling til Arbejdsmiljøpriser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 smtClean="0"/>
              <a:t>Sådan arbejder vi med sygefravær i Sønderborg Kommune v. HR- og Arbejdsmiljøchef Aase Henriksen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 smtClean="0"/>
              <a:t>Uddeling af Arbejdsmiljø- og Sundhedspriser 2019 v. Kommunaldirektør Tim Hansen</a:t>
            </a:r>
          </a:p>
          <a:p>
            <a:endParaRPr lang="da-DK" sz="1400" dirty="0" smtClean="0"/>
          </a:p>
          <a:p>
            <a:r>
              <a:rPr lang="da-DK" sz="1400" dirty="0" smtClean="0"/>
              <a:t>Der </a:t>
            </a:r>
            <a:r>
              <a:rPr lang="da-DK" sz="1400" dirty="0"/>
              <a:t>uddeles i alt fire priser inden for kategorierne</a:t>
            </a:r>
            <a:r>
              <a:rPr lang="da-DK" sz="1400" dirty="0" smtClean="0"/>
              <a:t>:</a:t>
            </a:r>
            <a:endParaRPr lang="da-DK" dirty="0"/>
          </a:p>
          <a:p>
            <a:pPr lvl="0"/>
            <a:r>
              <a:rPr lang="da-DK" sz="1200" dirty="0"/>
              <a:t>Arbejdsulykker</a:t>
            </a:r>
          </a:p>
          <a:p>
            <a:pPr lvl="0"/>
            <a:r>
              <a:rPr lang="da-DK" sz="1200" dirty="0"/>
              <a:t>Muskel-skelet-besvær (ergonomi)</a:t>
            </a:r>
          </a:p>
          <a:p>
            <a:pPr lvl="0"/>
            <a:r>
              <a:rPr lang="da-DK" sz="1200" dirty="0"/>
              <a:t>Psykisk arbejdsmiljø</a:t>
            </a:r>
          </a:p>
          <a:p>
            <a:pPr lvl="0"/>
            <a:r>
              <a:rPr lang="da-DK" sz="1200" dirty="0"/>
              <a:t>Samarbejde om arbejdsmiljø</a:t>
            </a:r>
          </a:p>
          <a:p>
            <a:pPr lvl="0"/>
            <a:r>
              <a:rPr lang="da-DK" sz="1200" dirty="0"/>
              <a:t>Unge og nyansattes arbejdsmiljø</a:t>
            </a:r>
          </a:p>
          <a:p>
            <a:pPr lvl="0"/>
            <a:r>
              <a:rPr lang="da-DK" sz="1200" dirty="0"/>
              <a:t>Sundhedsfremmende tiltag på arbejdspladsen</a:t>
            </a:r>
          </a:p>
          <a:p>
            <a:pPr lvl="0"/>
            <a:r>
              <a:rPr lang="da-DK" sz="1200" dirty="0"/>
              <a:t>Hygiejne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 smtClean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a-DK" dirty="0" smtClean="0"/>
              <a:t>Hygiejne i Arbejdsmiljøorganisationen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9514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Inspiration</a:t>
            </a:r>
            <a:br>
              <a:rPr lang="da-DK" dirty="0" smtClean="0"/>
            </a:br>
            <a:r>
              <a:rPr lang="da-DK" dirty="0" smtClean="0"/>
              <a:t>Den supplerende arbejdsmiljøuddannelse 2019 – Dag 2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a-DK" dirty="0" smtClean="0"/>
              <a:t>Hygiejne i Arbejdsmiljøorganisationen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Workshops</a:t>
            </a:r>
          </a:p>
          <a:p>
            <a:r>
              <a:rPr lang="da-DK" dirty="0" smtClean="0"/>
              <a:t>Håndhygiejne indgår i workshop H Sygefravær</a:t>
            </a:r>
          </a:p>
          <a:p>
            <a:endParaRPr lang="da-DK" dirty="0" smtClean="0"/>
          </a:p>
          <a:p>
            <a:endParaRPr lang="da-DK" dirty="0"/>
          </a:p>
        </p:txBody>
      </p:sp>
      <p:pic>
        <p:nvPicPr>
          <p:cNvPr id="5" name="Pladsholder til indhold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06930" y="2852936"/>
            <a:ext cx="10849625" cy="19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8715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Hygiejnepris 2019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a-DK" dirty="0" smtClean="0"/>
              <a:t>Hygiejne i Arbejdsmiljøorganisationen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endParaRPr lang="da-DK" dirty="0"/>
          </a:p>
          <a:p>
            <a:pPr algn="ctr"/>
            <a:r>
              <a:rPr lang="da-DK" sz="2800" dirty="0" smtClean="0"/>
              <a:t>Arbejdsmiljøorganisationen i Sønderborg Kommune </a:t>
            </a:r>
            <a:r>
              <a:rPr lang="da-DK" sz="2800" smtClean="0"/>
              <a:t>siger tak!</a:t>
            </a:r>
            <a:endParaRPr lang="da-DK" sz="2800" dirty="0" smtClean="0"/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9747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- Kopi">
  <a:themeElements>
    <a:clrScheme name="Designguide 2018_primær og 5 sekundær farver">
      <a:dk1>
        <a:sysClr val="windowText" lastClr="000000"/>
      </a:dk1>
      <a:lt1>
        <a:sysClr val="window" lastClr="FFFFFF"/>
      </a:lt1>
      <a:dk2>
        <a:srgbClr val="7F7F7F"/>
      </a:dk2>
      <a:lt2>
        <a:srgbClr val="F2F2F2"/>
      </a:lt2>
      <a:accent1>
        <a:srgbClr val="278787"/>
      </a:accent1>
      <a:accent2>
        <a:srgbClr val="E56A69"/>
      </a:accent2>
      <a:accent3>
        <a:srgbClr val="86BC25"/>
      </a:accent3>
      <a:accent4>
        <a:srgbClr val="245E7E"/>
      </a:accent4>
      <a:accent5>
        <a:srgbClr val="6F4686"/>
      </a:accent5>
      <a:accent6>
        <a:srgbClr val="F07E31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rtlCol="0" anchor="ctr" anchorCtr="0" compatLnSpc="1">
        <a:prstTxWarp prst="textNoShape">
          <a:avLst/>
        </a:prstTxWarp>
      </a:bodyPr>
      <a:lstStyle>
        <a:defPPr marL="801688" marR="0" indent="-801688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801688" marR="0" indent="-801688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a-DK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>
            <a:latin typeface="+mn-lt"/>
          </a:defRPr>
        </a:defPPr>
      </a:lstStyle>
    </a:txDef>
  </a:objectDefaults>
  <a:extraClrSchemeLst>
    <a:extraClrScheme>
      <a:clrScheme name="Brugerdefinere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ugerdefinere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ugerdefinere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ugerdefinere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ugerdefinere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ugerdefinere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ugerdefinere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ugerdefinere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ugerdefinere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ugerdefinere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ugerdefinere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ugerdefinere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ugerdefinere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FFE2FF"/>
        </a:accent5>
        <a:accent6>
          <a:srgbClr val="8AB9E7"/>
        </a:accent6>
        <a:hlink>
          <a:srgbClr val="99CC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ugerdefinere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00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E75C"/>
        </a:accent6>
        <a:hlink>
          <a:srgbClr val="99CC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ugerdefinere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ACC6A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D2E2B9"/>
        </a:accent5>
        <a:accent6>
          <a:srgbClr val="E7E75C"/>
        </a:accent6>
        <a:hlink>
          <a:srgbClr val="99CC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ugerdefinere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0000"/>
        </a:accent1>
        <a:accent2>
          <a:srgbClr val="FFD00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E7BC00"/>
        </a:accent6>
        <a:hlink>
          <a:srgbClr val="008600"/>
        </a:hlink>
        <a:folHlink>
          <a:srgbClr val="005FC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P Udsigt i verdensklasse_150319_ARIAL_220ppi" id="{12EFA999-740F-4095-8582-FD08C6974E0F}" vid="{76798071-9CBC-4897-BC55-BE063778FEA7}"/>
    </a:ext>
  </a:ext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 Udsigt i verdensklasse</Template>
  <TotalTime>166</TotalTime>
  <Words>501</Words>
  <Application>Microsoft Office PowerPoint</Application>
  <PresentationFormat>Widescreen</PresentationFormat>
  <Paragraphs>123</Paragraphs>
  <Slides>9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6" baseType="lpstr">
      <vt:lpstr>Arial</vt:lpstr>
      <vt:lpstr>Georgia</vt:lpstr>
      <vt:lpstr>Symbol</vt:lpstr>
      <vt:lpstr>Times</vt:lpstr>
      <vt:lpstr>Verdana</vt:lpstr>
      <vt:lpstr>Wingdings</vt:lpstr>
      <vt:lpstr>Blank - Kopi</vt:lpstr>
      <vt:lpstr>PowerPoint-præsentation</vt:lpstr>
      <vt:lpstr>Håndhygiejneindsats – ”Læring for livet”</vt:lpstr>
      <vt:lpstr>Håndhygiejneindsats – ”Læring for livet”</vt:lpstr>
      <vt:lpstr>Håndhygiejneindsats – ”Læring for livet”</vt:lpstr>
      <vt:lpstr>Inspiration </vt:lpstr>
      <vt:lpstr>Inspiration - Eksempler på aktiviteter og indsatser</vt:lpstr>
      <vt:lpstr>Inspiration Den supplerende arbejdsmiljøuddannelse 2019 – Dag 1  ”Sammen nedbringer vi sygefraværet – fælles ejerskab og tydelig ledelse”</vt:lpstr>
      <vt:lpstr>Inspiration Den supplerende arbejdsmiljøuddannelse 2019 – Dag 2</vt:lpstr>
      <vt:lpstr>Hygiejnepris 2019</vt:lpstr>
    </vt:vector>
  </TitlesOfParts>
  <Company>Sønderborg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Joan Anita Kaalby</dc:creator>
  <cp:lastModifiedBy>Joan Anita Kaalby</cp:lastModifiedBy>
  <cp:revision>22</cp:revision>
  <cp:lastPrinted>2019-03-15T08:09:01Z</cp:lastPrinted>
  <dcterms:created xsi:type="dcterms:W3CDTF">2019-09-10T10:46:58Z</dcterms:created>
  <dcterms:modified xsi:type="dcterms:W3CDTF">2019-09-10T20:11:00Z</dcterms:modified>
</cp:coreProperties>
</file>