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713" r:id="rId4"/>
    <p:sldMasterId id="2147483726" r:id="rId5"/>
  </p:sldMasterIdLst>
  <p:notesMasterIdLst>
    <p:notesMasterId r:id="rId33"/>
  </p:notesMasterIdLst>
  <p:sldIdLst>
    <p:sldId id="256" r:id="rId6"/>
    <p:sldId id="523" r:id="rId7"/>
    <p:sldId id="524" r:id="rId8"/>
    <p:sldId id="487" r:id="rId9"/>
    <p:sldId id="314" r:id="rId10"/>
    <p:sldId id="383" r:id="rId11"/>
    <p:sldId id="345" r:id="rId12"/>
    <p:sldId id="561" r:id="rId13"/>
    <p:sldId id="525" r:id="rId14"/>
    <p:sldId id="560" r:id="rId15"/>
    <p:sldId id="482" r:id="rId16"/>
    <p:sldId id="483" r:id="rId17"/>
    <p:sldId id="526" r:id="rId18"/>
    <p:sldId id="562" r:id="rId19"/>
    <p:sldId id="563" r:id="rId20"/>
    <p:sldId id="527" r:id="rId21"/>
    <p:sldId id="545" r:id="rId22"/>
    <p:sldId id="538" r:id="rId23"/>
    <p:sldId id="565" r:id="rId24"/>
    <p:sldId id="548" r:id="rId25"/>
    <p:sldId id="549" r:id="rId26"/>
    <p:sldId id="521" r:id="rId27"/>
    <p:sldId id="529" r:id="rId28"/>
    <p:sldId id="530" r:id="rId29"/>
    <p:sldId id="552" r:id="rId30"/>
    <p:sldId id="282" r:id="rId31"/>
    <p:sldId id="531" r:id="rId3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Plougmann" initials="PP" lastIdx="1" clrIdx="0">
    <p:extLst>
      <p:ext uri="{19B8F6BF-5375-455C-9EA6-DF929625EA0E}">
        <p15:presenceInfo xmlns:p15="http://schemas.microsoft.com/office/powerpoint/2012/main" userId="2f8e7dd6eb6f2e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11EC8B-ED4B-4BF7-8FF1-79601250DB2B}" v="369" dt="2018-09-26T07:41:11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0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4" d="100"/>
        <a:sy n="16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Plougmann" userId="2f8e7dd6eb6f2e85" providerId="LiveId" clId="{4EA47505-2B75-4490-AFE4-C74AAC35CDBE}"/>
    <pc:docChg chg="undo custSel mod addSld delSld modSld sldOrd">
      <pc:chgData name="Peter Plougmann" userId="2f8e7dd6eb6f2e85" providerId="LiveId" clId="{4EA47505-2B75-4490-AFE4-C74AAC35CDBE}" dt="2018-09-26T07:41:11.391" v="367" actId="20577"/>
      <pc:docMkLst>
        <pc:docMk/>
      </pc:docMkLst>
      <pc:sldChg chg="del">
        <pc:chgData name="Peter Plougmann" userId="2f8e7dd6eb6f2e85" providerId="LiveId" clId="{4EA47505-2B75-4490-AFE4-C74AAC35CDBE}" dt="2018-09-26T07:20:20.093" v="117" actId="2696"/>
        <pc:sldMkLst>
          <pc:docMk/>
          <pc:sldMk cId="3694874987" sldId="323"/>
        </pc:sldMkLst>
      </pc:sldChg>
      <pc:sldChg chg="addSp modSp del">
        <pc:chgData name="Peter Plougmann" userId="2f8e7dd6eb6f2e85" providerId="LiveId" clId="{4EA47505-2B75-4490-AFE4-C74AAC35CDBE}" dt="2018-09-26T07:34:49.443" v="307" actId="2696"/>
        <pc:sldMkLst>
          <pc:docMk/>
          <pc:sldMk cId="2398609149" sldId="328"/>
        </pc:sldMkLst>
        <pc:spChg chg="mod">
          <ac:chgData name="Peter Plougmann" userId="2f8e7dd6eb6f2e85" providerId="LiveId" clId="{4EA47505-2B75-4490-AFE4-C74AAC35CDBE}" dt="2018-09-26T07:31:50.354" v="286" actId="164"/>
          <ac:spMkLst>
            <pc:docMk/>
            <pc:sldMk cId="2398609149" sldId="328"/>
            <ac:spMk id="21507" creationId="{2994D27A-E27E-43E9-B705-AEC92A11E1E9}"/>
          </ac:spMkLst>
        </pc:spChg>
        <pc:spChg chg="mod">
          <ac:chgData name="Peter Plougmann" userId="2f8e7dd6eb6f2e85" providerId="LiveId" clId="{4EA47505-2B75-4490-AFE4-C74AAC35CDBE}" dt="2018-09-26T07:31:50.354" v="286" actId="164"/>
          <ac:spMkLst>
            <pc:docMk/>
            <pc:sldMk cId="2398609149" sldId="328"/>
            <ac:spMk id="21508" creationId="{1209280F-3840-4AEB-A962-751D587471FC}"/>
          </ac:spMkLst>
        </pc:spChg>
        <pc:spChg chg="mod">
          <ac:chgData name="Peter Plougmann" userId="2f8e7dd6eb6f2e85" providerId="LiveId" clId="{4EA47505-2B75-4490-AFE4-C74AAC35CDBE}" dt="2018-09-26T07:34:24.680" v="302"/>
          <ac:spMkLst>
            <pc:docMk/>
            <pc:sldMk cId="2398609149" sldId="328"/>
            <ac:spMk id="21510" creationId="{5D5A2831-1F3B-426F-B17E-98A9BA632039}"/>
          </ac:spMkLst>
        </pc:spChg>
        <pc:spChg chg="mod">
          <ac:chgData name="Peter Plougmann" userId="2f8e7dd6eb6f2e85" providerId="LiveId" clId="{4EA47505-2B75-4490-AFE4-C74AAC35CDBE}" dt="2018-09-26T07:31:50.354" v="286" actId="164"/>
          <ac:spMkLst>
            <pc:docMk/>
            <pc:sldMk cId="2398609149" sldId="328"/>
            <ac:spMk id="21511" creationId="{EDD63056-BB23-4697-813A-B0AC6F09379B}"/>
          </ac:spMkLst>
        </pc:spChg>
        <pc:spChg chg="mod">
          <ac:chgData name="Peter Plougmann" userId="2f8e7dd6eb6f2e85" providerId="LiveId" clId="{4EA47505-2B75-4490-AFE4-C74AAC35CDBE}" dt="2018-09-26T07:31:50.354" v="286" actId="164"/>
          <ac:spMkLst>
            <pc:docMk/>
            <pc:sldMk cId="2398609149" sldId="328"/>
            <ac:spMk id="21512" creationId="{BD4BC2BB-A939-4E05-83B2-2F4435C2D900}"/>
          </ac:spMkLst>
        </pc:spChg>
        <pc:spChg chg="mod">
          <ac:chgData name="Peter Plougmann" userId="2f8e7dd6eb6f2e85" providerId="LiveId" clId="{4EA47505-2B75-4490-AFE4-C74AAC35CDBE}" dt="2018-09-26T07:31:50.354" v="286" actId="164"/>
          <ac:spMkLst>
            <pc:docMk/>
            <pc:sldMk cId="2398609149" sldId="328"/>
            <ac:spMk id="21513" creationId="{0B7EA304-C11E-45CD-AFB8-CD5DCA015AD9}"/>
          </ac:spMkLst>
        </pc:spChg>
        <pc:spChg chg="mod">
          <ac:chgData name="Peter Plougmann" userId="2f8e7dd6eb6f2e85" providerId="LiveId" clId="{4EA47505-2B75-4490-AFE4-C74AAC35CDBE}" dt="2018-09-26T07:31:50.354" v="286" actId="164"/>
          <ac:spMkLst>
            <pc:docMk/>
            <pc:sldMk cId="2398609149" sldId="328"/>
            <ac:spMk id="21514" creationId="{DB0E5CB5-0258-4047-A94D-9F21959977D3}"/>
          </ac:spMkLst>
        </pc:spChg>
        <pc:spChg chg="mod">
          <ac:chgData name="Peter Plougmann" userId="2f8e7dd6eb6f2e85" providerId="LiveId" clId="{4EA47505-2B75-4490-AFE4-C74AAC35CDBE}" dt="2018-09-26T07:31:50.354" v="286" actId="164"/>
          <ac:spMkLst>
            <pc:docMk/>
            <pc:sldMk cId="2398609149" sldId="328"/>
            <ac:spMk id="21515" creationId="{7B6613E5-EAAC-4EEA-81B6-DD6E3D12A80B}"/>
          </ac:spMkLst>
        </pc:spChg>
        <pc:spChg chg="mod">
          <ac:chgData name="Peter Plougmann" userId="2f8e7dd6eb6f2e85" providerId="LiveId" clId="{4EA47505-2B75-4490-AFE4-C74AAC35CDBE}" dt="2018-09-26T07:31:50.354" v="286" actId="164"/>
          <ac:spMkLst>
            <pc:docMk/>
            <pc:sldMk cId="2398609149" sldId="328"/>
            <ac:spMk id="21516" creationId="{3E63A029-7A90-4541-944C-31EE269D7B64}"/>
          </ac:spMkLst>
        </pc:spChg>
        <pc:spChg chg="mod">
          <ac:chgData name="Peter Plougmann" userId="2f8e7dd6eb6f2e85" providerId="LiveId" clId="{4EA47505-2B75-4490-AFE4-C74AAC35CDBE}" dt="2018-09-26T07:31:50.354" v="286" actId="164"/>
          <ac:spMkLst>
            <pc:docMk/>
            <pc:sldMk cId="2398609149" sldId="328"/>
            <ac:spMk id="21517" creationId="{6304491A-6665-4BAC-9A58-11DCA4491910}"/>
          </ac:spMkLst>
        </pc:spChg>
        <pc:spChg chg="mod">
          <ac:chgData name="Peter Plougmann" userId="2f8e7dd6eb6f2e85" providerId="LiveId" clId="{4EA47505-2B75-4490-AFE4-C74AAC35CDBE}" dt="2018-09-26T07:31:50.354" v="286" actId="164"/>
          <ac:spMkLst>
            <pc:docMk/>
            <pc:sldMk cId="2398609149" sldId="328"/>
            <ac:spMk id="21518" creationId="{8CD5F875-2080-4146-AEDB-30E25660E186}"/>
          </ac:spMkLst>
        </pc:spChg>
        <pc:spChg chg="mod">
          <ac:chgData name="Peter Plougmann" userId="2f8e7dd6eb6f2e85" providerId="LiveId" clId="{4EA47505-2B75-4490-AFE4-C74AAC35CDBE}" dt="2018-09-26T07:31:50.354" v="286" actId="164"/>
          <ac:spMkLst>
            <pc:docMk/>
            <pc:sldMk cId="2398609149" sldId="328"/>
            <ac:spMk id="21519" creationId="{67FB159E-D441-41DC-8C4E-F595CD119998}"/>
          </ac:spMkLst>
        </pc:spChg>
        <pc:spChg chg="mod">
          <ac:chgData name="Peter Plougmann" userId="2f8e7dd6eb6f2e85" providerId="LiveId" clId="{4EA47505-2B75-4490-AFE4-C74AAC35CDBE}" dt="2018-09-26T07:31:50.354" v="286" actId="164"/>
          <ac:spMkLst>
            <pc:docMk/>
            <pc:sldMk cId="2398609149" sldId="328"/>
            <ac:spMk id="21520" creationId="{E0409578-CBDE-4DC4-A8A2-458DA50108A5}"/>
          </ac:spMkLst>
        </pc:spChg>
        <pc:spChg chg="mod">
          <ac:chgData name="Peter Plougmann" userId="2f8e7dd6eb6f2e85" providerId="LiveId" clId="{4EA47505-2B75-4490-AFE4-C74AAC35CDBE}" dt="2018-09-26T07:31:50.354" v="286" actId="164"/>
          <ac:spMkLst>
            <pc:docMk/>
            <pc:sldMk cId="2398609149" sldId="328"/>
            <ac:spMk id="21521" creationId="{AE7F1646-F4A0-4D20-AEC7-53C8D972D170}"/>
          </ac:spMkLst>
        </pc:spChg>
        <pc:spChg chg="mod">
          <ac:chgData name="Peter Plougmann" userId="2f8e7dd6eb6f2e85" providerId="LiveId" clId="{4EA47505-2B75-4490-AFE4-C74AAC35CDBE}" dt="2018-09-26T07:31:50.354" v="286" actId="164"/>
          <ac:spMkLst>
            <pc:docMk/>
            <pc:sldMk cId="2398609149" sldId="328"/>
            <ac:spMk id="21522" creationId="{DC50FBF4-6A51-4CB9-8443-FECD4228CD42}"/>
          </ac:spMkLst>
        </pc:spChg>
        <pc:spChg chg="mod">
          <ac:chgData name="Peter Plougmann" userId="2f8e7dd6eb6f2e85" providerId="LiveId" clId="{4EA47505-2B75-4490-AFE4-C74AAC35CDBE}" dt="2018-09-26T07:31:50.354" v="286" actId="164"/>
          <ac:spMkLst>
            <pc:docMk/>
            <pc:sldMk cId="2398609149" sldId="328"/>
            <ac:spMk id="21523" creationId="{86097ECE-CA52-408E-9EC4-10F3F27BD869}"/>
          </ac:spMkLst>
        </pc:spChg>
        <pc:spChg chg="mod">
          <ac:chgData name="Peter Plougmann" userId="2f8e7dd6eb6f2e85" providerId="LiveId" clId="{4EA47505-2B75-4490-AFE4-C74AAC35CDBE}" dt="2018-09-26T07:31:50.354" v="286" actId="164"/>
          <ac:spMkLst>
            <pc:docMk/>
            <pc:sldMk cId="2398609149" sldId="328"/>
            <ac:spMk id="69636" creationId="{2788AC28-F2CD-4C8C-96A1-5EA6E0B4E7EE}"/>
          </ac:spMkLst>
        </pc:spChg>
        <pc:grpChg chg="add mod">
          <ac:chgData name="Peter Plougmann" userId="2f8e7dd6eb6f2e85" providerId="LiveId" clId="{4EA47505-2B75-4490-AFE4-C74AAC35CDBE}" dt="2018-09-26T07:31:50.354" v="286" actId="164"/>
          <ac:grpSpMkLst>
            <pc:docMk/>
            <pc:sldMk cId="2398609149" sldId="328"/>
            <ac:grpSpMk id="2" creationId="{DF50D83F-53AC-42FE-BE2E-C848D13FAFBE}"/>
          </ac:grpSpMkLst>
        </pc:grpChg>
      </pc:sldChg>
      <pc:sldChg chg="delSp del">
        <pc:chgData name="Peter Plougmann" userId="2f8e7dd6eb6f2e85" providerId="LiveId" clId="{4EA47505-2B75-4490-AFE4-C74AAC35CDBE}" dt="2018-09-26T07:13:51.949" v="29" actId="2696"/>
        <pc:sldMkLst>
          <pc:docMk/>
          <pc:sldMk cId="822514551" sldId="490"/>
        </pc:sldMkLst>
        <pc:picChg chg="del">
          <ac:chgData name="Peter Plougmann" userId="2f8e7dd6eb6f2e85" providerId="LiveId" clId="{4EA47505-2B75-4490-AFE4-C74AAC35CDBE}" dt="2018-09-26T07:13:42.073" v="27"/>
          <ac:picMkLst>
            <pc:docMk/>
            <pc:sldMk cId="822514551" sldId="490"/>
            <ac:picMk id="5" creationId="{EE321ECD-62FF-4D2C-B1B7-13EA7E827315}"/>
          </ac:picMkLst>
        </pc:picChg>
      </pc:sldChg>
      <pc:sldChg chg="del">
        <pc:chgData name="Peter Plougmann" userId="2f8e7dd6eb6f2e85" providerId="LiveId" clId="{4EA47505-2B75-4490-AFE4-C74AAC35CDBE}" dt="2018-09-26T07:04:05.500" v="3" actId="2696"/>
        <pc:sldMkLst>
          <pc:docMk/>
          <pc:sldMk cId="654492203" sldId="537"/>
        </pc:sldMkLst>
      </pc:sldChg>
      <pc:sldChg chg="addSp delSp modSp mod setBg">
        <pc:chgData name="Peter Plougmann" userId="2f8e7dd6eb6f2e85" providerId="LiveId" clId="{4EA47505-2B75-4490-AFE4-C74AAC35CDBE}" dt="2018-09-26T07:28:09.999" v="227" actId="20577"/>
        <pc:sldMkLst>
          <pc:docMk/>
          <pc:sldMk cId="142125658" sldId="538"/>
        </pc:sldMkLst>
        <pc:spChg chg="mod">
          <ac:chgData name="Peter Plougmann" userId="2f8e7dd6eb6f2e85" providerId="LiveId" clId="{4EA47505-2B75-4490-AFE4-C74AAC35CDBE}" dt="2018-09-26T07:25:39.912" v="165" actId="26606"/>
          <ac:spMkLst>
            <pc:docMk/>
            <pc:sldMk cId="142125658" sldId="538"/>
            <ac:spMk id="2" creationId="{D30518A7-AA3C-4C3A-AADA-2F8B8F7773F2}"/>
          </ac:spMkLst>
        </pc:spChg>
        <pc:spChg chg="add del">
          <ac:chgData name="Peter Plougmann" userId="2f8e7dd6eb6f2e85" providerId="LiveId" clId="{4EA47505-2B75-4490-AFE4-C74AAC35CDBE}" dt="2018-09-26T07:25:39.839" v="164" actId="26606"/>
          <ac:spMkLst>
            <pc:docMk/>
            <pc:sldMk cId="142125658" sldId="538"/>
            <ac:spMk id="15" creationId="{E4505C23-674B-4195-81D6-0C127FEAE3F8}"/>
          </ac:spMkLst>
        </pc:spChg>
        <pc:spChg chg="add del">
          <ac:chgData name="Peter Plougmann" userId="2f8e7dd6eb6f2e85" providerId="LiveId" clId="{4EA47505-2B75-4490-AFE4-C74AAC35CDBE}" dt="2018-09-26T07:25:39.839" v="164" actId="26606"/>
          <ac:spMkLst>
            <pc:docMk/>
            <pc:sldMk cId="142125658" sldId="538"/>
            <ac:spMk id="16" creationId="{65C9B8F0-FF66-4C15-BD05-E86B87331846}"/>
          </ac:spMkLst>
        </pc:spChg>
        <pc:spChg chg="add del">
          <ac:chgData name="Peter Plougmann" userId="2f8e7dd6eb6f2e85" providerId="LiveId" clId="{4EA47505-2B75-4490-AFE4-C74AAC35CDBE}" dt="2018-09-26T07:24:51.182" v="158" actId="26606"/>
          <ac:spMkLst>
            <pc:docMk/>
            <pc:sldMk cId="142125658" sldId="538"/>
            <ac:spMk id="18" creationId="{4351DFE5-F63D-4BE0-BDA9-E3EB88F01AA5}"/>
          </ac:spMkLst>
        </pc:spChg>
        <pc:spChg chg="add">
          <ac:chgData name="Peter Plougmann" userId="2f8e7dd6eb6f2e85" providerId="LiveId" clId="{4EA47505-2B75-4490-AFE4-C74AAC35CDBE}" dt="2018-09-26T07:25:39.912" v="165" actId="26606"/>
          <ac:spMkLst>
            <pc:docMk/>
            <pc:sldMk cId="142125658" sldId="538"/>
            <ac:spMk id="19" creationId="{46C2E80F-49A6-4372-B103-219D417A55ED}"/>
          </ac:spMkLst>
        </pc:spChg>
        <pc:spChg chg="add del">
          <ac:chgData name="Peter Plougmann" userId="2f8e7dd6eb6f2e85" providerId="LiveId" clId="{4EA47505-2B75-4490-AFE4-C74AAC35CDBE}" dt="2018-09-26T07:25:00.098" v="160" actId="26606"/>
          <ac:spMkLst>
            <pc:docMk/>
            <pc:sldMk cId="142125658" sldId="538"/>
            <ac:spMk id="22" creationId="{E4505C23-674B-4195-81D6-0C127FEAE3F8}"/>
          </ac:spMkLst>
        </pc:spChg>
        <pc:spChg chg="add del">
          <ac:chgData name="Peter Plougmann" userId="2f8e7dd6eb6f2e85" providerId="LiveId" clId="{4EA47505-2B75-4490-AFE4-C74AAC35CDBE}" dt="2018-09-26T07:25:00.098" v="160" actId="26606"/>
          <ac:spMkLst>
            <pc:docMk/>
            <pc:sldMk cId="142125658" sldId="538"/>
            <ac:spMk id="23" creationId="{65C9B8F0-FF66-4C15-BD05-E86B87331846}"/>
          </ac:spMkLst>
        </pc:spChg>
        <pc:spChg chg="add del">
          <ac:chgData name="Peter Plougmann" userId="2f8e7dd6eb6f2e85" providerId="LiveId" clId="{4EA47505-2B75-4490-AFE4-C74AAC35CDBE}" dt="2018-09-26T07:25:18.563" v="162" actId="26606"/>
          <ac:spMkLst>
            <pc:docMk/>
            <pc:sldMk cId="142125658" sldId="538"/>
            <ac:spMk id="25" creationId="{4281BC32-FF58-4898-A6B5-7B3D059BCEB0}"/>
          </ac:spMkLst>
        </pc:spChg>
        <pc:spChg chg="add del">
          <ac:chgData name="Peter Plougmann" userId="2f8e7dd6eb6f2e85" providerId="LiveId" clId="{4EA47505-2B75-4490-AFE4-C74AAC35CDBE}" dt="2018-09-26T07:25:18.563" v="162" actId="26606"/>
          <ac:spMkLst>
            <pc:docMk/>
            <pc:sldMk cId="142125658" sldId="538"/>
            <ac:spMk id="26" creationId="{0D614406-135F-4875-9C87-53822CB19ABB}"/>
          </ac:spMkLst>
        </pc:spChg>
        <pc:spChg chg="add del">
          <ac:chgData name="Peter Plougmann" userId="2f8e7dd6eb6f2e85" providerId="LiveId" clId="{4EA47505-2B75-4490-AFE4-C74AAC35CDBE}" dt="2018-09-26T07:25:18.563" v="162" actId="26606"/>
          <ac:spMkLst>
            <pc:docMk/>
            <pc:sldMk cId="142125658" sldId="538"/>
            <ac:spMk id="27" creationId="{A47020BD-3785-4628-8C5E-A4011B43EF88}"/>
          </ac:spMkLst>
        </pc:spChg>
        <pc:graphicFrameChg chg="mod ord modGraphic">
          <ac:chgData name="Peter Plougmann" userId="2f8e7dd6eb6f2e85" providerId="LiveId" clId="{4EA47505-2B75-4490-AFE4-C74AAC35CDBE}" dt="2018-09-26T07:28:09.999" v="227" actId="20577"/>
          <ac:graphicFrameMkLst>
            <pc:docMk/>
            <pc:sldMk cId="142125658" sldId="538"/>
            <ac:graphicFrameMk id="7" creationId="{27FFC4C0-5EA7-4050-9008-418D0A1573C1}"/>
          </ac:graphicFrameMkLst>
        </pc:graphicFrameChg>
        <pc:picChg chg="add del">
          <ac:chgData name="Peter Plougmann" userId="2f8e7dd6eb6f2e85" providerId="LiveId" clId="{4EA47505-2B75-4490-AFE4-C74AAC35CDBE}" dt="2018-09-26T07:24:51.182" v="158" actId="26606"/>
          <ac:picMkLst>
            <pc:docMk/>
            <pc:sldMk cId="142125658" sldId="538"/>
            <ac:picMk id="20" creationId="{02DD2BC0-6F29-4B4F-8D61-2DCF6D2E8E73}"/>
          </ac:picMkLst>
        </pc:picChg>
      </pc:sldChg>
      <pc:sldChg chg="del">
        <pc:chgData name="Peter Plougmann" userId="2f8e7dd6eb6f2e85" providerId="LiveId" clId="{4EA47505-2B75-4490-AFE4-C74AAC35CDBE}" dt="2018-09-26T07:24:12.825" v="153" actId="2696"/>
        <pc:sldMkLst>
          <pc:docMk/>
          <pc:sldMk cId="338470219" sldId="538"/>
        </pc:sldMkLst>
      </pc:sldChg>
      <pc:sldChg chg="del">
        <pc:chgData name="Peter Plougmann" userId="2f8e7dd6eb6f2e85" providerId="LiveId" clId="{4EA47505-2B75-4490-AFE4-C74AAC35CDBE}" dt="2018-09-26T07:04:04.210" v="1" actId="2696"/>
        <pc:sldMkLst>
          <pc:docMk/>
          <pc:sldMk cId="97761284" sldId="539"/>
        </pc:sldMkLst>
      </pc:sldChg>
      <pc:sldChg chg="del">
        <pc:chgData name="Peter Plougmann" userId="2f8e7dd6eb6f2e85" providerId="LiveId" clId="{4EA47505-2B75-4490-AFE4-C74AAC35CDBE}" dt="2018-09-26T07:04:04.854" v="2" actId="2696"/>
        <pc:sldMkLst>
          <pc:docMk/>
          <pc:sldMk cId="612134620" sldId="540"/>
        </pc:sldMkLst>
      </pc:sldChg>
      <pc:sldChg chg="modSp ord">
        <pc:chgData name="Peter Plougmann" userId="2f8e7dd6eb6f2e85" providerId="LiveId" clId="{4EA47505-2B75-4490-AFE4-C74AAC35CDBE}" dt="2018-09-26T07:41:11.391" v="367" actId="20577"/>
        <pc:sldMkLst>
          <pc:docMk/>
          <pc:sldMk cId="1562398444" sldId="545"/>
        </pc:sldMkLst>
        <pc:spChg chg="mod">
          <ac:chgData name="Peter Plougmann" userId="2f8e7dd6eb6f2e85" providerId="LiveId" clId="{4EA47505-2B75-4490-AFE4-C74AAC35CDBE}" dt="2018-09-26T07:28:56.014" v="240" actId="20577"/>
          <ac:spMkLst>
            <pc:docMk/>
            <pc:sldMk cId="1562398444" sldId="545"/>
            <ac:spMk id="2" creationId="{AF65C777-5B1A-4355-95EB-A8C4F35FDA9B}"/>
          </ac:spMkLst>
        </pc:spChg>
        <pc:graphicFrameChg chg="mod">
          <ac:chgData name="Peter Plougmann" userId="2f8e7dd6eb6f2e85" providerId="LiveId" clId="{4EA47505-2B75-4490-AFE4-C74AAC35CDBE}" dt="2018-09-26T07:41:11.391" v="367" actId="20577"/>
          <ac:graphicFrameMkLst>
            <pc:docMk/>
            <pc:sldMk cId="1562398444" sldId="545"/>
            <ac:graphicFrameMk id="7" creationId="{E41E8C95-715C-4860-A2BA-3FA32EC5A2CB}"/>
          </ac:graphicFrameMkLst>
        </pc:graphicFrameChg>
      </pc:sldChg>
      <pc:sldChg chg="del">
        <pc:chgData name="Peter Plougmann" userId="2f8e7dd6eb6f2e85" providerId="LiveId" clId="{4EA47505-2B75-4490-AFE4-C74AAC35CDBE}" dt="2018-09-26T07:24:12.862" v="154" actId="2696"/>
        <pc:sldMkLst>
          <pc:docMk/>
          <pc:sldMk cId="3248626454" sldId="545"/>
        </pc:sldMkLst>
      </pc:sldChg>
      <pc:sldChg chg="del">
        <pc:chgData name="Peter Plougmann" userId="2f8e7dd6eb6f2e85" providerId="LiveId" clId="{4EA47505-2B75-4490-AFE4-C74AAC35CDBE}" dt="2018-09-26T07:04:06.870" v="5" actId="2696"/>
        <pc:sldMkLst>
          <pc:docMk/>
          <pc:sldMk cId="2530981776" sldId="546"/>
        </pc:sldMkLst>
      </pc:sldChg>
      <pc:sldChg chg="del">
        <pc:chgData name="Peter Plougmann" userId="2f8e7dd6eb6f2e85" providerId="LiveId" clId="{4EA47505-2B75-4490-AFE4-C74AAC35CDBE}" dt="2018-09-26T07:04:06.335" v="4" actId="2696"/>
        <pc:sldMkLst>
          <pc:docMk/>
          <pc:sldMk cId="912648236" sldId="547"/>
        </pc:sldMkLst>
      </pc:sldChg>
      <pc:sldChg chg="del">
        <pc:chgData name="Peter Plougmann" userId="2f8e7dd6eb6f2e85" providerId="LiveId" clId="{4EA47505-2B75-4490-AFE4-C74AAC35CDBE}" dt="2018-09-26T07:04:07.364" v="6" actId="2696"/>
        <pc:sldMkLst>
          <pc:docMk/>
          <pc:sldMk cId="4257470095" sldId="550"/>
        </pc:sldMkLst>
      </pc:sldChg>
      <pc:sldChg chg="del">
        <pc:chgData name="Peter Plougmann" userId="2f8e7dd6eb6f2e85" providerId="LiveId" clId="{4EA47505-2B75-4490-AFE4-C74AAC35CDBE}" dt="2018-09-26T07:23:55.638" v="152" actId="2696"/>
        <pc:sldMkLst>
          <pc:docMk/>
          <pc:sldMk cId="815736138" sldId="559"/>
        </pc:sldMkLst>
      </pc:sldChg>
      <pc:sldChg chg="del">
        <pc:chgData name="Peter Plougmann" userId="2f8e7dd6eb6f2e85" providerId="LiveId" clId="{4EA47505-2B75-4490-AFE4-C74AAC35CDBE}" dt="2018-09-26T07:04:03.548" v="0" actId="2696"/>
        <pc:sldMkLst>
          <pc:docMk/>
          <pc:sldMk cId="398522458" sldId="561"/>
        </pc:sldMkLst>
      </pc:sldChg>
      <pc:sldChg chg="addSp delSp modSp add mod setBg">
        <pc:chgData name="Peter Plougmann" userId="2f8e7dd6eb6f2e85" providerId="LiveId" clId="{4EA47505-2B75-4490-AFE4-C74AAC35CDBE}" dt="2018-09-26T07:15:01.802" v="94" actId="20577"/>
        <pc:sldMkLst>
          <pc:docMk/>
          <pc:sldMk cId="1965961810" sldId="561"/>
        </pc:sldMkLst>
        <pc:spChg chg="mod">
          <ac:chgData name="Peter Plougmann" userId="2f8e7dd6eb6f2e85" providerId="LiveId" clId="{4EA47505-2B75-4490-AFE4-C74AAC35CDBE}" dt="2018-09-26T07:15:01.802" v="94" actId="20577"/>
          <ac:spMkLst>
            <pc:docMk/>
            <pc:sldMk cId="1965961810" sldId="561"/>
            <ac:spMk id="2" creationId="{D7842D18-F048-4836-A9BE-D73241034C09}"/>
          </ac:spMkLst>
        </pc:spChg>
        <pc:spChg chg="del">
          <ac:chgData name="Peter Plougmann" userId="2f8e7dd6eb6f2e85" providerId="LiveId" clId="{4EA47505-2B75-4490-AFE4-C74AAC35CDBE}" dt="2018-09-26T07:10:20.753" v="8"/>
          <ac:spMkLst>
            <pc:docMk/>
            <pc:sldMk cId="1965961810" sldId="561"/>
            <ac:spMk id="3" creationId="{0703246C-4DD9-4668-9AE7-3CA376A629D1}"/>
          </ac:spMkLst>
        </pc:spChg>
        <pc:spChg chg="add del mod">
          <ac:chgData name="Peter Plougmann" userId="2f8e7dd6eb6f2e85" providerId="LiveId" clId="{4EA47505-2B75-4490-AFE4-C74AAC35CDBE}" dt="2018-09-26T07:11:37.316" v="14" actId="26606"/>
          <ac:spMkLst>
            <pc:docMk/>
            <pc:sldMk cId="1965961810" sldId="561"/>
            <ac:spMk id="6" creationId="{1BFBD7EB-0671-410D-9E77-F09212357844}"/>
          </ac:spMkLst>
        </pc:spChg>
        <pc:spChg chg="add del">
          <ac:chgData name="Peter Plougmann" userId="2f8e7dd6eb6f2e85" providerId="LiveId" clId="{4EA47505-2B75-4490-AFE4-C74AAC35CDBE}" dt="2018-09-26T07:12:41.175" v="22" actId="26606"/>
          <ac:spMkLst>
            <pc:docMk/>
            <pc:sldMk cId="1965961810" sldId="561"/>
            <ac:spMk id="8" creationId="{B547373F-AF2E-4907-B442-9F902B387FD0}"/>
          </ac:spMkLst>
        </pc:spChg>
        <pc:spChg chg="add del mod">
          <ac:chgData name="Peter Plougmann" userId="2f8e7dd6eb6f2e85" providerId="LiveId" clId="{4EA47505-2B75-4490-AFE4-C74AAC35CDBE}" dt="2018-09-26T07:12:45.144" v="23"/>
          <ac:spMkLst>
            <pc:docMk/>
            <pc:sldMk cId="1965961810" sldId="561"/>
            <ac:spMk id="10" creationId="{15C2519E-3878-410D-AAF6-2D67A14456D5}"/>
          </ac:spMkLst>
        </pc:spChg>
        <pc:spChg chg="add del">
          <ac:chgData name="Peter Plougmann" userId="2f8e7dd6eb6f2e85" providerId="LiveId" clId="{4EA47505-2B75-4490-AFE4-C74AAC35CDBE}" dt="2018-09-26T07:11:33.739" v="13" actId="26606"/>
          <ac:spMkLst>
            <pc:docMk/>
            <pc:sldMk cId="1965961810" sldId="561"/>
            <ac:spMk id="11" creationId="{8D70B121-56F4-4848-B38B-182089D909FA}"/>
          </ac:spMkLst>
        </pc:spChg>
        <pc:spChg chg="add">
          <ac:chgData name="Peter Plougmann" userId="2f8e7dd6eb6f2e85" providerId="LiveId" clId="{4EA47505-2B75-4490-AFE4-C74AAC35CDBE}" dt="2018-09-26T07:12:41.175" v="22" actId="26606"/>
          <ac:spMkLst>
            <pc:docMk/>
            <pc:sldMk cId="1965961810" sldId="561"/>
            <ac:spMk id="15" creationId="{15911E3A-C35B-4EF7-A355-B84E9A14AF4D}"/>
          </ac:spMkLst>
        </pc:spChg>
        <pc:grpChg chg="add">
          <ac:chgData name="Peter Plougmann" userId="2f8e7dd6eb6f2e85" providerId="LiveId" clId="{4EA47505-2B75-4490-AFE4-C74AAC35CDBE}" dt="2018-09-26T07:12:41.175" v="22" actId="26606"/>
          <ac:grpSpMkLst>
            <pc:docMk/>
            <pc:sldMk cId="1965961810" sldId="561"/>
            <ac:grpSpMk id="17" creationId="{E21ADB3D-AD65-44B4-847D-5E90E90A5D16}"/>
          </ac:grpSpMkLst>
        </pc:grpChg>
        <pc:grpChg chg="add">
          <ac:chgData name="Peter Plougmann" userId="2f8e7dd6eb6f2e85" providerId="LiveId" clId="{4EA47505-2B75-4490-AFE4-C74AAC35CDBE}" dt="2018-09-26T07:12:41.175" v="22" actId="26606"/>
          <ac:grpSpMkLst>
            <pc:docMk/>
            <pc:sldMk cId="1965961810" sldId="561"/>
            <ac:grpSpMk id="40" creationId="{5F8A7F7F-DD1A-4F41-98AC-B9CE2A620CDC}"/>
          </ac:grpSpMkLst>
        </pc:grpChg>
        <pc:picChg chg="add del">
          <ac:chgData name="Peter Plougmann" userId="2f8e7dd6eb6f2e85" providerId="LiveId" clId="{4EA47505-2B75-4490-AFE4-C74AAC35CDBE}" dt="2018-09-26T07:10:44.332" v="9" actId="478"/>
          <ac:picMkLst>
            <pc:docMk/>
            <pc:sldMk cId="1965961810" sldId="561"/>
            <ac:picMk id="4" creationId="{D16DBA1E-6204-4C5E-9279-7856F05DAE49}"/>
          </ac:picMkLst>
        </pc:picChg>
        <pc:picChg chg="add del">
          <ac:chgData name="Peter Plougmann" userId="2f8e7dd6eb6f2e85" providerId="LiveId" clId="{4EA47505-2B75-4490-AFE4-C74AAC35CDBE}" dt="2018-09-26T07:11:32.712" v="12"/>
          <ac:picMkLst>
            <pc:docMk/>
            <pc:sldMk cId="1965961810" sldId="561"/>
            <ac:picMk id="9" creationId="{D1B2E53A-47E3-4DB4-A127-99E9C12158AB}"/>
          </ac:picMkLst>
        </pc:picChg>
        <pc:picChg chg="add del mod">
          <ac:chgData name="Peter Plougmann" userId="2f8e7dd6eb6f2e85" providerId="LiveId" clId="{4EA47505-2B75-4490-AFE4-C74AAC35CDBE}" dt="2018-09-26T07:12:29.764" v="21" actId="478"/>
          <ac:picMkLst>
            <pc:docMk/>
            <pc:sldMk cId="1965961810" sldId="561"/>
            <ac:picMk id="12" creationId="{D76AC407-D292-4867-843A-DA3FD78F1B64}"/>
          </ac:picMkLst>
        </pc:picChg>
        <pc:picChg chg="add mod">
          <ac:chgData name="Peter Plougmann" userId="2f8e7dd6eb6f2e85" providerId="LiveId" clId="{4EA47505-2B75-4490-AFE4-C74AAC35CDBE}" dt="2018-09-26T07:12:59.254" v="26" actId="1076"/>
          <ac:picMkLst>
            <pc:docMk/>
            <pc:sldMk cId="1965961810" sldId="561"/>
            <ac:picMk id="44" creationId="{E76C3DEC-F94A-4F8B-8E87-47B698756796}"/>
          </ac:picMkLst>
        </pc:picChg>
        <pc:picChg chg="add">
          <ac:chgData name="Peter Plougmann" userId="2f8e7dd6eb6f2e85" providerId="LiveId" clId="{4EA47505-2B75-4490-AFE4-C74AAC35CDBE}" dt="2018-09-26T07:13:47.398" v="28"/>
          <ac:picMkLst>
            <pc:docMk/>
            <pc:sldMk cId="1965961810" sldId="561"/>
            <ac:picMk id="45" creationId="{2B24A48E-D953-4F52-B6BF-937D06935369}"/>
          </ac:picMkLst>
        </pc:picChg>
        <pc:cxnChg chg="add del">
          <ac:chgData name="Peter Plougmann" userId="2f8e7dd6eb6f2e85" providerId="LiveId" clId="{4EA47505-2B75-4490-AFE4-C74AAC35CDBE}" dt="2018-09-26T07:11:33.739" v="13" actId="26606"/>
          <ac:cxnSpMkLst>
            <pc:docMk/>
            <pc:sldMk cId="1965961810" sldId="561"/>
            <ac:cxnSpMk id="13" creationId="{2D72A2C9-F3CA-4216-8BAD-FA4C970C3C4E}"/>
          </ac:cxnSpMkLst>
        </pc:cxnChg>
      </pc:sldChg>
      <pc:sldChg chg="addSp delSp modSp add del mod setBg">
        <pc:chgData name="Peter Plougmann" userId="2f8e7dd6eb6f2e85" providerId="LiveId" clId="{4EA47505-2B75-4490-AFE4-C74AAC35CDBE}" dt="2018-09-26T07:17:38.333" v="106" actId="2696"/>
        <pc:sldMkLst>
          <pc:docMk/>
          <pc:sldMk cId="432921779" sldId="562"/>
        </pc:sldMkLst>
        <pc:spChg chg="mod">
          <ac:chgData name="Peter Plougmann" userId="2f8e7dd6eb6f2e85" providerId="LiveId" clId="{4EA47505-2B75-4490-AFE4-C74AAC35CDBE}" dt="2018-09-26T07:17:19.536" v="104" actId="26606"/>
          <ac:spMkLst>
            <pc:docMk/>
            <pc:sldMk cId="432921779" sldId="562"/>
            <ac:spMk id="2" creationId="{922340B6-B900-436A-A42C-4E538384B454}"/>
          </ac:spMkLst>
        </pc:spChg>
        <pc:spChg chg="del">
          <ac:chgData name="Peter Plougmann" userId="2f8e7dd6eb6f2e85" providerId="LiveId" clId="{4EA47505-2B75-4490-AFE4-C74AAC35CDBE}" dt="2018-09-26T07:15:57.507" v="97"/>
          <ac:spMkLst>
            <pc:docMk/>
            <pc:sldMk cId="432921779" sldId="562"/>
            <ac:spMk id="3" creationId="{30FEABC8-02AC-404E-B5B2-B9F3527D8499}"/>
          </ac:spMkLst>
        </pc:spChg>
        <pc:spChg chg="add mod">
          <ac:chgData name="Peter Plougmann" userId="2f8e7dd6eb6f2e85" providerId="LiveId" clId="{4EA47505-2B75-4490-AFE4-C74AAC35CDBE}" dt="2018-09-26T07:17:19.536" v="104" actId="26606"/>
          <ac:spMkLst>
            <pc:docMk/>
            <pc:sldMk cId="432921779" sldId="562"/>
            <ac:spMk id="6" creationId="{163439DF-7E8A-4023-8367-7B7BD179A499}"/>
          </ac:spMkLst>
        </pc:spChg>
        <pc:spChg chg="add mod">
          <ac:chgData name="Peter Plougmann" userId="2f8e7dd6eb6f2e85" providerId="LiveId" clId="{4EA47505-2B75-4490-AFE4-C74AAC35CDBE}" dt="2018-09-26T07:16:48.404" v="101" actId="164"/>
          <ac:spMkLst>
            <pc:docMk/>
            <pc:sldMk cId="432921779" sldId="562"/>
            <ac:spMk id="9" creationId="{5AE3D0C5-D2E1-4D9E-A405-09D625593236}"/>
          </ac:spMkLst>
        </pc:spChg>
        <pc:spChg chg="add">
          <ac:chgData name="Peter Plougmann" userId="2f8e7dd6eb6f2e85" providerId="LiveId" clId="{4EA47505-2B75-4490-AFE4-C74AAC35CDBE}" dt="2018-09-26T07:17:19.536" v="104" actId="26606"/>
          <ac:spMkLst>
            <pc:docMk/>
            <pc:sldMk cId="432921779" sldId="562"/>
            <ac:spMk id="11" creationId="{8D70B121-56F4-4848-B38B-182089D909FA}"/>
          </ac:spMkLst>
        </pc:spChg>
        <pc:grpChg chg="add del mod">
          <ac:chgData name="Peter Plougmann" userId="2f8e7dd6eb6f2e85" providerId="LiveId" clId="{4EA47505-2B75-4490-AFE4-C74AAC35CDBE}" dt="2018-09-26T07:17:12.270" v="103" actId="478"/>
          <ac:grpSpMkLst>
            <pc:docMk/>
            <pc:sldMk cId="432921779" sldId="562"/>
            <ac:grpSpMk id="10" creationId="{37439423-ABB3-4C34-AC20-9FCFF2C6989E}"/>
          </ac:grpSpMkLst>
        </pc:grpChg>
        <pc:graphicFrameChg chg="add del mod">
          <ac:chgData name="Peter Plougmann" userId="2f8e7dd6eb6f2e85" providerId="LiveId" clId="{4EA47505-2B75-4490-AFE4-C74AAC35CDBE}" dt="2018-09-26T07:17:07.657" v="102" actId="478"/>
          <ac:graphicFrameMkLst>
            <pc:docMk/>
            <pc:sldMk cId="432921779" sldId="562"/>
            <ac:graphicFrameMk id="7" creationId="{346C60BE-9A37-433E-B905-4FFB136A25B2}"/>
          </ac:graphicFrameMkLst>
        </pc:graphicFrameChg>
        <pc:graphicFrameChg chg="add mod">
          <ac:chgData name="Peter Plougmann" userId="2f8e7dd6eb6f2e85" providerId="LiveId" clId="{4EA47505-2B75-4490-AFE4-C74AAC35CDBE}" dt="2018-09-26T07:16:48.404" v="101" actId="164"/>
          <ac:graphicFrameMkLst>
            <pc:docMk/>
            <pc:sldMk cId="432921779" sldId="562"/>
            <ac:graphicFrameMk id="8" creationId="{90704EFD-4820-4BC4-BD60-117FD377CE35}"/>
          </ac:graphicFrameMkLst>
        </pc:graphicFrameChg>
        <pc:picChg chg="add del mod">
          <ac:chgData name="Peter Plougmann" userId="2f8e7dd6eb6f2e85" providerId="LiveId" clId="{4EA47505-2B75-4490-AFE4-C74AAC35CDBE}" dt="2018-09-26T07:16:22.159" v="98" actId="478"/>
          <ac:picMkLst>
            <pc:docMk/>
            <pc:sldMk cId="432921779" sldId="562"/>
            <ac:picMk id="4" creationId="{B1CBA381-B632-4F12-AA78-162CA2F1675E}"/>
          </ac:picMkLst>
        </pc:picChg>
        <pc:cxnChg chg="add">
          <ac:chgData name="Peter Plougmann" userId="2f8e7dd6eb6f2e85" providerId="LiveId" clId="{4EA47505-2B75-4490-AFE4-C74AAC35CDBE}" dt="2018-09-26T07:17:19.536" v="104" actId="26606"/>
          <ac:cxnSpMkLst>
            <pc:docMk/>
            <pc:sldMk cId="432921779" sldId="562"/>
            <ac:cxnSpMk id="13" creationId="{2D72A2C9-F3CA-4216-8BAD-FA4C970C3C4E}"/>
          </ac:cxnSpMkLst>
        </pc:cxnChg>
      </pc:sldChg>
      <pc:sldChg chg="addSp delSp modSp add mod setBg">
        <pc:chgData name="Peter Plougmann" userId="2f8e7dd6eb6f2e85" providerId="LiveId" clId="{4EA47505-2B75-4490-AFE4-C74AAC35CDBE}" dt="2018-09-26T07:20:06.642" v="116" actId="26606"/>
        <pc:sldMkLst>
          <pc:docMk/>
          <pc:sldMk cId="1828040666" sldId="562"/>
        </pc:sldMkLst>
        <pc:spChg chg="mod">
          <ac:chgData name="Peter Plougmann" userId="2f8e7dd6eb6f2e85" providerId="LiveId" clId="{4EA47505-2B75-4490-AFE4-C74AAC35CDBE}" dt="2018-09-26T07:20:06.642" v="116" actId="26606"/>
          <ac:spMkLst>
            <pc:docMk/>
            <pc:sldMk cId="1828040666" sldId="562"/>
            <ac:spMk id="2" creationId="{06364704-BF84-44C6-9F8A-9EC9AA1BB25F}"/>
          </ac:spMkLst>
        </pc:spChg>
        <pc:spChg chg="del">
          <ac:chgData name="Peter Plougmann" userId="2f8e7dd6eb6f2e85" providerId="LiveId" clId="{4EA47505-2B75-4490-AFE4-C74AAC35CDBE}" dt="2018-09-26T07:18:40.010" v="108"/>
          <ac:spMkLst>
            <pc:docMk/>
            <pc:sldMk cId="1828040666" sldId="562"/>
            <ac:spMk id="3" creationId="{4BA85A15-99DD-4E56-A7E1-43A05E04A017}"/>
          </ac:spMkLst>
        </pc:spChg>
        <pc:spChg chg="add del">
          <ac:chgData name="Peter Plougmann" userId="2f8e7dd6eb6f2e85" providerId="LiveId" clId="{4EA47505-2B75-4490-AFE4-C74AAC35CDBE}" dt="2018-09-26T07:20:06.642" v="116" actId="26606"/>
          <ac:spMkLst>
            <pc:docMk/>
            <pc:sldMk cId="1828040666" sldId="562"/>
            <ac:spMk id="9" creationId="{08E89D5E-1885-4160-AC77-CC471DD1D0DB}"/>
          </ac:spMkLst>
        </pc:spChg>
        <pc:spChg chg="add del">
          <ac:chgData name="Peter Plougmann" userId="2f8e7dd6eb6f2e85" providerId="LiveId" clId="{4EA47505-2B75-4490-AFE4-C74AAC35CDBE}" dt="2018-09-26T07:19:47.542" v="113" actId="26606"/>
          <ac:spMkLst>
            <pc:docMk/>
            <pc:sldMk cId="1828040666" sldId="562"/>
            <ac:spMk id="16" creationId="{42285737-90EE-47DC-AC80-8AE156B11969}"/>
          </ac:spMkLst>
        </pc:spChg>
        <pc:spChg chg="add del">
          <ac:chgData name="Peter Plougmann" userId="2f8e7dd6eb6f2e85" providerId="LiveId" clId="{4EA47505-2B75-4490-AFE4-C74AAC35CDBE}" dt="2018-09-26T07:20:06.580" v="115" actId="26606"/>
          <ac:spMkLst>
            <pc:docMk/>
            <pc:sldMk cId="1828040666" sldId="562"/>
            <ac:spMk id="26" creationId="{08E89D5E-1885-4160-AC77-CC471DD1D0DB}"/>
          </ac:spMkLst>
        </pc:spChg>
        <pc:spChg chg="add">
          <ac:chgData name="Peter Plougmann" userId="2f8e7dd6eb6f2e85" providerId="LiveId" clId="{4EA47505-2B75-4490-AFE4-C74AAC35CDBE}" dt="2018-09-26T07:20:06.642" v="116" actId="26606"/>
          <ac:spMkLst>
            <pc:docMk/>
            <pc:sldMk cId="1828040666" sldId="562"/>
            <ac:spMk id="29" creationId="{BE95D989-81FA-4BAD-9AD5-E46CEDA91B36}"/>
          </ac:spMkLst>
        </pc:spChg>
        <pc:spChg chg="add">
          <ac:chgData name="Peter Plougmann" userId="2f8e7dd6eb6f2e85" providerId="LiveId" clId="{4EA47505-2B75-4490-AFE4-C74AAC35CDBE}" dt="2018-09-26T07:20:06.642" v="116" actId="26606"/>
          <ac:spMkLst>
            <pc:docMk/>
            <pc:sldMk cId="1828040666" sldId="562"/>
            <ac:spMk id="30" creationId="{156189E5-8A3E-4CFD-B71B-CCD0F8495E56}"/>
          </ac:spMkLst>
        </pc:spChg>
        <pc:grpChg chg="add del">
          <ac:chgData name="Peter Plougmann" userId="2f8e7dd6eb6f2e85" providerId="LiveId" clId="{4EA47505-2B75-4490-AFE4-C74AAC35CDBE}" dt="2018-09-26T07:19:47.542" v="113" actId="26606"/>
          <ac:grpSpMkLst>
            <pc:docMk/>
            <pc:sldMk cId="1828040666" sldId="562"/>
            <ac:grpSpMk id="18" creationId="{B57BDC17-F1B3-455F-BBF1-680AA1F25C06}"/>
          </ac:grpSpMkLst>
        </pc:grpChg>
        <pc:graphicFrameChg chg="add mod modGraphic">
          <ac:chgData name="Peter Plougmann" userId="2f8e7dd6eb6f2e85" providerId="LiveId" clId="{4EA47505-2B75-4490-AFE4-C74AAC35CDBE}" dt="2018-09-26T07:20:06.642" v="116" actId="26606"/>
          <ac:graphicFrameMkLst>
            <pc:docMk/>
            <pc:sldMk cId="1828040666" sldId="562"/>
            <ac:graphicFrameMk id="4" creationId="{D23A8D05-0B69-41F9-B54E-252A1D9C6095}"/>
          </ac:graphicFrameMkLst>
        </pc:graphicFrameChg>
        <pc:cxnChg chg="add del">
          <ac:chgData name="Peter Plougmann" userId="2f8e7dd6eb6f2e85" providerId="LiveId" clId="{4EA47505-2B75-4490-AFE4-C74AAC35CDBE}" dt="2018-09-26T07:20:06.642" v="116" actId="26606"/>
          <ac:cxnSpMkLst>
            <pc:docMk/>
            <pc:sldMk cId="1828040666" sldId="562"/>
            <ac:cxnSpMk id="11" creationId="{550D2BD1-98F9-412D-905B-3A843EF4078B}"/>
          </ac:cxnSpMkLst>
        </pc:cxnChg>
        <pc:cxnChg chg="add del">
          <ac:chgData name="Peter Plougmann" userId="2f8e7dd6eb6f2e85" providerId="LiveId" clId="{4EA47505-2B75-4490-AFE4-C74AAC35CDBE}" dt="2018-09-26T07:20:06.580" v="115" actId="26606"/>
          <ac:cxnSpMkLst>
            <pc:docMk/>
            <pc:sldMk cId="1828040666" sldId="562"/>
            <ac:cxnSpMk id="27" creationId="{550D2BD1-98F9-412D-905B-3A843EF4078B}"/>
          </ac:cxnSpMkLst>
        </pc:cxnChg>
      </pc:sldChg>
      <pc:sldChg chg="add del">
        <pc:chgData name="Peter Plougmann" userId="2f8e7dd6eb6f2e85" providerId="LiveId" clId="{4EA47505-2B75-4490-AFE4-C74AAC35CDBE}" dt="2018-09-26T07:17:34.681" v="105" actId="2696"/>
        <pc:sldMkLst>
          <pc:docMk/>
          <pc:sldMk cId="166988978" sldId="563"/>
        </pc:sldMkLst>
      </pc:sldChg>
      <pc:sldChg chg="addSp delSp modSp add mod setBg">
        <pc:chgData name="Peter Plougmann" userId="2f8e7dd6eb6f2e85" providerId="LiveId" clId="{4EA47505-2B75-4490-AFE4-C74AAC35CDBE}" dt="2018-09-26T07:23:42.584" v="151" actId="20577"/>
        <pc:sldMkLst>
          <pc:docMk/>
          <pc:sldMk cId="530398600" sldId="563"/>
        </pc:sldMkLst>
        <pc:spChg chg="del mod">
          <ac:chgData name="Peter Plougmann" userId="2f8e7dd6eb6f2e85" providerId="LiveId" clId="{4EA47505-2B75-4490-AFE4-C74AAC35CDBE}" dt="2018-09-26T07:22:08.113" v="133" actId="478"/>
          <ac:spMkLst>
            <pc:docMk/>
            <pc:sldMk cId="530398600" sldId="563"/>
            <ac:spMk id="2" creationId="{2CD0579D-0EA7-4223-ACC7-496871F8BD1B}"/>
          </ac:spMkLst>
        </pc:spChg>
        <pc:spChg chg="del mod ord">
          <ac:chgData name="Peter Plougmann" userId="2f8e7dd6eb6f2e85" providerId="LiveId" clId="{4EA47505-2B75-4490-AFE4-C74AAC35CDBE}" dt="2018-09-26T07:23:12.465" v="141" actId="26606"/>
          <ac:spMkLst>
            <pc:docMk/>
            <pc:sldMk cId="530398600" sldId="563"/>
            <ac:spMk id="3" creationId="{C260D26A-3A2B-41A8-A597-37E66BEE8D16}"/>
          </ac:spMkLst>
        </pc:spChg>
        <pc:spChg chg="add del">
          <ac:chgData name="Peter Plougmann" userId="2f8e7dd6eb6f2e85" providerId="LiveId" clId="{4EA47505-2B75-4490-AFE4-C74AAC35CDBE}" dt="2018-09-26T07:21:14.391" v="123" actId="26606"/>
          <ac:spMkLst>
            <pc:docMk/>
            <pc:sldMk cId="530398600" sldId="563"/>
            <ac:spMk id="4" creationId="{1F2602E1-D330-4BC5-90FD-DCDD6DF68E26}"/>
          </ac:spMkLst>
        </pc:spChg>
        <pc:spChg chg="add del">
          <ac:chgData name="Peter Plougmann" userId="2f8e7dd6eb6f2e85" providerId="LiveId" clId="{4EA47505-2B75-4490-AFE4-C74AAC35CDBE}" dt="2018-09-26T07:21:14.391" v="123" actId="26606"/>
          <ac:spMkLst>
            <pc:docMk/>
            <pc:sldMk cId="530398600" sldId="563"/>
            <ac:spMk id="5" creationId="{0A730659-234D-463E-912F-58B5B3DDF0C0}"/>
          </ac:spMkLst>
        </pc:spChg>
        <pc:spChg chg="add del">
          <ac:chgData name="Peter Plougmann" userId="2f8e7dd6eb6f2e85" providerId="LiveId" clId="{4EA47505-2B75-4490-AFE4-C74AAC35CDBE}" dt="2018-09-26T07:23:29.405" v="145" actId="478"/>
          <ac:spMkLst>
            <pc:docMk/>
            <pc:sldMk cId="530398600" sldId="563"/>
            <ac:spMk id="7" creationId="{39DA87AA-2C49-44B7-83FF-48C3E9772828}"/>
          </ac:spMkLst>
        </pc:spChg>
        <pc:spChg chg="add mod">
          <ac:chgData name="Peter Plougmann" userId="2f8e7dd6eb6f2e85" providerId="LiveId" clId="{4EA47505-2B75-4490-AFE4-C74AAC35CDBE}" dt="2018-09-26T07:23:25.718" v="144" actId="1076"/>
          <ac:spMkLst>
            <pc:docMk/>
            <pc:sldMk cId="530398600" sldId="563"/>
            <ac:spMk id="11" creationId="{169CF075-1C51-4B3A-B3BF-366C31A73B23}"/>
          </ac:spMkLst>
        </pc:spChg>
        <pc:graphicFrameChg chg="add del">
          <ac:chgData name="Peter Plougmann" userId="2f8e7dd6eb6f2e85" providerId="LiveId" clId="{4EA47505-2B75-4490-AFE4-C74AAC35CDBE}" dt="2018-09-26T07:21:14.387" v="122" actId="26606"/>
          <ac:graphicFrameMkLst>
            <pc:docMk/>
            <pc:sldMk cId="530398600" sldId="563"/>
            <ac:graphicFrameMk id="8" creationId="{90143B07-0F02-4C0C-9CA2-7A42AFF977DC}"/>
          </ac:graphicFrameMkLst>
        </pc:graphicFrameChg>
        <pc:graphicFrameChg chg="add mod">
          <ac:chgData name="Peter Plougmann" userId="2f8e7dd6eb6f2e85" providerId="LiveId" clId="{4EA47505-2B75-4490-AFE4-C74AAC35CDBE}" dt="2018-09-26T07:23:42.584" v="151" actId="20577"/>
          <ac:graphicFrameMkLst>
            <pc:docMk/>
            <pc:sldMk cId="530398600" sldId="563"/>
            <ac:graphicFrameMk id="10" creationId="{60B7D764-332E-4CFC-8F6B-CBFB38249375}"/>
          </ac:graphicFrameMkLst>
        </pc:graphicFrameChg>
        <pc:picChg chg="add mod">
          <ac:chgData name="Peter Plougmann" userId="2f8e7dd6eb6f2e85" providerId="LiveId" clId="{4EA47505-2B75-4490-AFE4-C74AAC35CDBE}" dt="2018-09-26T07:21:14.391" v="123" actId="26606"/>
          <ac:picMkLst>
            <pc:docMk/>
            <pc:sldMk cId="530398600" sldId="563"/>
            <ac:picMk id="6" creationId="{A6825403-CA6B-49DA-843B-426CF4424312}"/>
          </ac:picMkLst>
        </pc:picChg>
        <pc:cxnChg chg="add">
          <ac:chgData name="Peter Plougmann" userId="2f8e7dd6eb6f2e85" providerId="LiveId" clId="{4EA47505-2B75-4490-AFE4-C74AAC35CDBE}" dt="2018-09-26T07:23:12.465" v="141" actId="26606"/>
          <ac:cxnSpMkLst>
            <pc:docMk/>
            <pc:sldMk cId="530398600" sldId="563"/>
            <ac:cxnSpMk id="9" creationId="{A7F400EE-A8A5-48AF-B4D6-291B52C6F0B0}"/>
          </ac:cxnSpMkLst>
        </pc:cxnChg>
        <pc:cxnChg chg="add del">
          <ac:chgData name="Peter Plougmann" userId="2f8e7dd6eb6f2e85" providerId="LiveId" clId="{4EA47505-2B75-4490-AFE4-C74AAC35CDBE}" dt="2018-09-26T07:21:14.387" v="122" actId="26606"/>
          <ac:cxnSpMkLst>
            <pc:docMk/>
            <pc:sldMk cId="530398600" sldId="563"/>
            <ac:cxnSpMk id="13" creationId="{A7F400EE-A8A5-48AF-B4D6-291B52C6F0B0}"/>
          </ac:cxnSpMkLst>
        </pc:cxnChg>
      </pc:sldChg>
      <pc:sldChg chg="addSp delSp modSp add del">
        <pc:chgData name="Peter Plougmann" userId="2f8e7dd6eb6f2e85" providerId="LiveId" clId="{4EA47505-2B75-4490-AFE4-C74AAC35CDBE}" dt="2018-09-26T07:34:52.667" v="308" actId="2696"/>
        <pc:sldMkLst>
          <pc:docMk/>
          <pc:sldMk cId="1335707447" sldId="564"/>
        </pc:sldMkLst>
        <pc:spChg chg="del">
          <ac:chgData name="Peter Plougmann" userId="2f8e7dd6eb6f2e85" providerId="LiveId" clId="{4EA47505-2B75-4490-AFE4-C74AAC35CDBE}" dt="2018-09-26T07:32:07.113" v="288" actId="478"/>
          <ac:spMkLst>
            <pc:docMk/>
            <pc:sldMk cId="1335707447" sldId="564"/>
            <ac:spMk id="3" creationId="{DB7849F2-4E89-40A6-967A-920D59ECD805}"/>
          </ac:spMkLst>
        </pc:spChg>
        <pc:spChg chg="add">
          <ac:chgData name="Peter Plougmann" userId="2f8e7dd6eb6f2e85" providerId="LiveId" clId="{4EA47505-2B75-4490-AFE4-C74AAC35CDBE}" dt="2018-09-26T07:31:06.521" v="285"/>
          <ac:spMkLst>
            <pc:docMk/>
            <pc:sldMk cId="1335707447" sldId="564"/>
            <ac:spMk id="4" creationId="{039C725D-6B0F-41E3-8B0B-A1313DE93CFE}"/>
          </ac:spMkLst>
        </pc:spChg>
        <pc:spChg chg="add del">
          <ac:chgData name="Peter Plougmann" userId="2f8e7dd6eb6f2e85" providerId="LiveId" clId="{4EA47505-2B75-4490-AFE4-C74AAC35CDBE}" dt="2018-09-26T07:32:19.947" v="289" actId="478"/>
          <ac:spMkLst>
            <pc:docMk/>
            <pc:sldMk cId="1335707447" sldId="564"/>
            <ac:spMk id="5" creationId="{64DEC692-186C-4F0C-923F-C0ADB9126165}"/>
          </ac:spMkLst>
        </pc:spChg>
        <pc:spChg chg="add del">
          <ac:chgData name="Peter Plougmann" userId="2f8e7dd6eb6f2e85" providerId="LiveId" clId="{4EA47505-2B75-4490-AFE4-C74AAC35CDBE}" dt="2018-09-26T07:32:19.947" v="289" actId="478"/>
          <ac:spMkLst>
            <pc:docMk/>
            <pc:sldMk cId="1335707447" sldId="564"/>
            <ac:spMk id="6" creationId="{9C61CBDA-9EEF-4CD0-9F6B-0CE043E7080C}"/>
          </ac:spMkLst>
        </pc:spChg>
        <pc:spChg chg="add del">
          <ac:chgData name="Peter Plougmann" userId="2f8e7dd6eb6f2e85" providerId="LiveId" clId="{4EA47505-2B75-4490-AFE4-C74AAC35CDBE}" dt="2018-09-26T07:32:19.947" v="289" actId="478"/>
          <ac:spMkLst>
            <pc:docMk/>
            <pc:sldMk cId="1335707447" sldId="564"/>
            <ac:spMk id="7" creationId="{5FBFF924-DD0D-4E97-B7F5-360403AA7961}"/>
          </ac:spMkLst>
        </pc:spChg>
        <pc:spChg chg="add del">
          <ac:chgData name="Peter Plougmann" userId="2f8e7dd6eb6f2e85" providerId="LiveId" clId="{4EA47505-2B75-4490-AFE4-C74AAC35CDBE}" dt="2018-09-26T07:32:19.947" v="289" actId="478"/>
          <ac:spMkLst>
            <pc:docMk/>
            <pc:sldMk cId="1335707447" sldId="564"/>
            <ac:spMk id="8" creationId="{D3AD34F7-90E2-45F4-817D-B4DCCCE5BF34}"/>
          </ac:spMkLst>
        </pc:spChg>
        <pc:spChg chg="add del">
          <ac:chgData name="Peter Plougmann" userId="2f8e7dd6eb6f2e85" providerId="LiveId" clId="{4EA47505-2B75-4490-AFE4-C74AAC35CDBE}" dt="2018-09-26T07:32:19.947" v="289" actId="478"/>
          <ac:spMkLst>
            <pc:docMk/>
            <pc:sldMk cId="1335707447" sldId="564"/>
            <ac:spMk id="9" creationId="{4A422B30-583A-46C8-B543-7C2D1CE82F92}"/>
          </ac:spMkLst>
        </pc:spChg>
        <pc:spChg chg="add del">
          <ac:chgData name="Peter Plougmann" userId="2f8e7dd6eb6f2e85" providerId="LiveId" clId="{4EA47505-2B75-4490-AFE4-C74AAC35CDBE}" dt="2018-09-26T07:32:19.947" v="289" actId="478"/>
          <ac:spMkLst>
            <pc:docMk/>
            <pc:sldMk cId="1335707447" sldId="564"/>
            <ac:spMk id="10" creationId="{FBF1FAC0-F068-4A4A-922B-7CCCA402E119}"/>
          </ac:spMkLst>
        </pc:spChg>
        <pc:spChg chg="add del">
          <ac:chgData name="Peter Plougmann" userId="2f8e7dd6eb6f2e85" providerId="LiveId" clId="{4EA47505-2B75-4490-AFE4-C74AAC35CDBE}" dt="2018-09-26T07:32:19.947" v="289" actId="478"/>
          <ac:spMkLst>
            <pc:docMk/>
            <pc:sldMk cId="1335707447" sldId="564"/>
            <ac:spMk id="11" creationId="{80FFFB29-9640-4288-89B9-1047D6CBC43E}"/>
          </ac:spMkLst>
        </pc:spChg>
        <pc:spChg chg="add del mod">
          <ac:chgData name="Peter Plougmann" userId="2f8e7dd6eb6f2e85" providerId="LiveId" clId="{4EA47505-2B75-4490-AFE4-C74AAC35CDBE}" dt="2018-09-26T07:32:19.947" v="289" actId="478"/>
          <ac:spMkLst>
            <pc:docMk/>
            <pc:sldMk cId="1335707447" sldId="564"/>
            <ac:spMk id="12" creationId="{DA9DA38E-59AD-4175-B358-3842E80BB8A0}"/>
          </ac:spMkLst>
        </pc:spChg>
        <pc:spChg chg="add del">
          <ac:chgData name="Peter Plougmann" userId="2f8e7dd6eb6f2e85" providerId="LiveId" clId="{4EA47505-2B75-4490-AFE4-C74AAC35CDBE}" dt="2018-09-26T07:32:19.947" v="289" actId="478"/>
          <ac:spMkLst>
            <pc:docMk/>
            <pc:sldMk cId="1335707447" sldId="564"/>
            <ac:spMk id="13" creationId="{3C892F4D-BCEA-46F1-BEBB-BF08F7C5CC09}"/>
          </ac:spMkLst>
        </pc:spChg>
        <pc:spChg chg="add del">
          <ac:chgData name="Peter Plougmann" userId="2f8e7dd6eb6f2e85" providerId="LiveId" clId="{4EA47505-2B75-4490-AFE4-C74AAC35CDBE}" dt="2018-09-26T07:32:19.947" v="289" actId="478"/>
          <ac:spMkLst>
            <pc:docMk/>
            <pc:sldMk cId="1335707447" sldId="564"/>
            <ac:spMk id="14" creationId="{A96A3AAE-5EA6-4C5B-9C29-83857EF05817}"/>
          </ac:spMkLst>
        </pc:spChg>
        <pc:spChg chg="add del">
          <ac:chgData name="Peter Plougmann" userId="2f8e7dd6eb6f2e85" providerId="LiveId" clId="{4EA47505-2B75-4490-AFE4-C74AAC35CDBE}" dt="2018-09-26T07:32:19.947" v="289" actId="478"/>
          <ac:spMkLst>
            <pc:docMk/>
            <pc:sldMk cId="1335707447" sldId="564"/>
            <ac:spMk id="15" creationId="{4C506878-8420-4819-AC11-6798399CE8F8}"/>
          </ac:spMkLst>
        </pc:spChg>
        <pc:spChg chg="add del">
          <ac:chgData name="Peter Plougmann" userId="2f8e7dd6eb6f2e85" providerId="LiveId" clId="{4EA47505-2B75-4490-AFE4-C74AAC35CDBE}" dt="2018-09-26T07:32:19.947" v="289" actId="478"/>
          <ac:spMkLst>
            <pc:docMk/>
            <pc:sldMk cId="1335707447" sldId="564"/>
            <ac:spMk id="16" creationId="{2DE21D42-75A5-449C-84A7-839FE171B8A7}"/>
          </ac:spMkLst>
        </pc:spChg>
        <pc:spChg chg="add del">
          <ac:chgData name="Peter Plougmann" userId="2f8e7dd6eb6f2e85" providerId="LiveId" clId="{4EA47505-2B75-4490-AFE4-C74AAC35CDBE}" dt="2018-09-26T07:32:19.947" v="289" actId="478"/>
          <ac:spMkLst>
            <pc:docMk/>
            <pc:sldMk cId="1335707447" sldId="564"/>
            <ac:spMk id="17" creationId="{123A2CCC-32BB-4E24-881D-E9862B4F9A12}"/>
          </ac:spMkLst>
        </pc:spChg>
        <pc:spChg chg="add del">
          <ac:chgData name="Peter Plougmann" userId="2f8e7dd6eb6f2e85" providerId="LiveId" clId="{4EA47505-2B75-4490-AFE4-C74AAC35CDBE}" dt="2018-09-26T07:32:19.947" v="289" actId="478"/>
          <ac:spMkLst>
            <pc:docMk/>
            <pc:sldMk cId="1335707447" sldId="564"/>
            <ac:spMk id="18" creationId="{FAD03DA6-68F8-4139-B8C8-D44C310613FA}"/>
          </ac:spMkLst>
        </pc:spChg>
        <pc:spChg chg="add del">
          <ac:chgData name="Peter Plougmann" userId="2f8e7dd6eb6f2e85" providerId="LiveId" clId="{4EA47505-2B75-4490-AFE4-C74AAC35CDBE}" dt="2018-09-26T07:32:19.947" v="289" actId="478"/>
          <ac:spMkLst>
            <pc:docMk/>
            <pc:sldMk cId="1335707447" sldId="564"/>
            <ac:spMk id="19" creationId="{E23F4D1A-9A6D-4EE5-98C3-88F0085D3D5B}"/>
          </ac:spMkLst>
        </pc:spChg>
        <pc:spChg chg="add del">
          <ac:chgData name="Peter Plougmann" userId="2f8e7dd6eb6f2e85" providerId="LiveId" clId="{4EA47505-2B75-4490-AFE4-C74AAC35CDBE}" dt="2018-09-26T07:32:19.947" v="289" actId="478"/>
          <ac:spMkLst>
            <pc:docMk/>
            <pc:sldMk cId="1335707447" sldId="564"/>
            <ac:spMk id="20" creationId="{CEF0F38F-872C-4DEF-BADF-27A8B32ED869}"/>
          </ac:spMkLst>
        </pc:spChg>
        <pc:spChg chg="add del">
          <ac:chgData name="Peter Plougmann" userId="2f8e7dd6eb6f2e85" providerId="LiveId" clId="{4EA47505-2B75-4490-AFE4-C74AAC35CDBE}" dt="2018-09-26T07:32:39.037" v="291"/>
          <ac:spMkLst>
            <pc:docMk/>
            <pc:sldMk cId="1335707447" sldId="564"/>
            <ac:spMk id="21" creationId="{50141910-C574-4A01-9D04-F84BF2DEFD31}"/>
          </ac:spMkLst>
        </pc:spChg>
        <pc:grpChg chg="add">
          <ac:chgData name="Peter Plougmann" userId="2f8e7dd6eb6f2e85" providerId="LiveId" clId="{4EA47505-2B75-4490-AFE4-C74AAC35CDBE}" dt="2018-09-26T07:32:23.585" v="290"/>
          <ac:grpSpMkLst>
            <pc:docMk/>
            <pc:sldMk cId="1335707447" sldId="564"/>
            <ac:grpSpMk id="22" creationId="{D2996BE4-3879-4E1E-9DEA-8CB3723A80F2}"/>
          </ac:grpSpMkLst>
        </pc:grpChg>
      </pc:sldChg>
      <pc:sldChg chg="addSp delSp modSp add mod setBg">
        <pc:chgData name="Peter Plougmann" userId="2f8e7dd6eb6f2e85" providerId="LiveId" clId="{4EA47505-2B75-4490-AFE4-C74AAC35CDBE}" dt="2018-09-26T07:34:44.360" v="306" actId="1076"/>
        <pc:sldMkLst>
          <pc:docMk/>
          <pc:sldMk cId="146219378" sldId="565"/>
        </pc:sldMkLst>
        <pc:spChg chg="mod">
          <ac:chgData name="Peter Plougmann" userId="2f8e7dd6eb6f2e85" providerId="LiveId" clId="{4EA47505-2B75-4490-AFE4-C74AAC35CDBE}" dt="2018-09-26T07:34:38.110" v="305" actId="20577"/>
          <ac:spMkLst>
            <pc:docMk/>
            <pc:sldMk cId="146219378" sldId="565"/>
            <ac:spMk id="2" creationId="{01FF06EB-B4D9-49F5-9593-B6933BAAE7AC}"/>
          </ac:spMkLst>
        </pc:spChg>
        <pc:spChg chg="del">
          <ac:chgData name="Peter Plougmann" userId="2f8e7dd6eb6f2e85" providerId="LiveId" clId="{4EA47505-2B75-4490-AFE4-C74AAC35CDBE}" dt="2018-09-26T07:33:13.938" v="293"/>
          <ac:spMkLst>
            <pc:docMk/>
            <pc:sldMk cId="146219378" sldId="565"/>
            <ac:spMk id="3" creationId="{1601F3C0-7B07-467A-86C7-8AAAAE7CAE65}"/>
          </ac:spMkLst>
        </pc:spChg>
        <pc:spChg chg="add del">
          <ac:chgData name="Peter Plougmann" userId="2f8e7dd6eb6f2e85" providerId="LiveId" clId="{4EA47505-2B75-4490-AFE4-C74AAC35CDBE}" dt="2018-09-26T07:33:37.797" v="295" actId="478"/>
          <ac:spMkLst>
            <pc:docMk/>
            <pc:sldMk cId="146219378" sldId="565"/>
            <ac:spMk id="9" creationId="{4189CA10-DAD9-42A7-AB1D-75D6BE513C83}"/>
          </ac:spMkLst>
        </pc:spChg>
        <pc:spChg chg="add">
          <ac:chgData name="Peter Plougmann" userId="2f8e7dd6eb6f2e85" providerId="LiveId" clId="{4EA47505-2B75-4490-AFE4-C74AAC35CDBE}" dt="2018-09-26T07:33:26.052" v="294" actId="26606"/>
          <ac:spMkLst>
            <pc:docMk/>
            <pc:sldMk cId="146219378" sldId="565"/>
            <ac:spMk id="12" creationId="{42A5316D-ED2F-4F89-B4B4-8D9240B1A348}"/>
          </ac:spMkLst>
        </pc:spChg>
        <pc:picChg chg="add del mod">
          <ac:chgData name="Peter Plougmann" userId="2f8e7dd6eb6f2e85" providerId="LiveId" clId="{4EA47505-2B75-4490-AFE4-C74AAC35CDBE}" dt="2018-09-26T07:33:26.052" v="294" actId="26606"/>
          <ac:picMkLst>
            <pc:docMk/>
            <pc:sldMk cId="146219378" sldId="565"/>
            <ac:picMk id="4" creationId="{F43361EA-830C-4A90-83D4-E06EEC8394AB}"/>
          </ac:picMkLst>
        </pc:picChg>
        <pc:picChg chg="add mod">
          <ac:chgData name="Peter Plougmann" userId="2f8e7dd6eb6f2e85" providerId="LiveId" clId="{4EA47505-2B75-4490-AFE4-C74AAC35CDBE}" dt="2018-09-26T07:34:16.093" v="301" actId="1076"/>
          <ac:picMkLst>
            <pc:docMk/>
            <pc:sldMk cId="146219378" sldId="565"/>
            <ac:picMk id="5" creationId="{DBC5ABDC-B3B7-4286-A7BB-90869D55F054}"/>
          </ac:picMkLst>
        </pc:picChg>
        <pc:picChg chg="add mod">
          <ac:chgData name="Peter Plougmann" userId="2f8e7dd6eb6f2e85" providerId="LiveId" clId="{4EA47505-2B75-4490-AFE4-C74AAC35CDBE}" dt="2018-09-26T07:34:44.360" v="306" actId="1076"/>
          <ac:picMkLst>
            <pc:docMk/>
            <pc:sldMk cId="146219378" sldId="565"/>
            <ac:picMk id="7" creationId="{F43361EA-830C-4A90-83D4-E06EEC8394AB}"/>
          </ac:picMkLst>
        </pc:picChg>
      </pc:sldChg>
      <pc:sldMasterChg chg="delSldLayout">
        <pc:chgData name="Peter Plougmann" userId="2f8e7dd6eb6f2e85" providerId="LiveId" clId="{4EA47505-2B75-4490-AFE4-C74AAC35CDBE}" dt="2018-09-26T07:20:20.126" v="118" actId="2696"/>
        <pc:sldMasterMkLst>
          <pc:docMk/>
          <pc:sldMasterMk cId="937197457" sldId="2147483686"/>
        </pc:sldMasterMkLst>
        <pc:sldLayoutChg chg="del">
          <pc:chgData name="Peter Plougmann" userId="2f8e7dd6eb6f2e85" providerId="LiveId" clId="{4EA47505-2B75-4490-AFE4-C74AAC35CDBE}" dt="2018-09-26T07:20:20.126" v="118" actId="2696"/>
          <pc:sldLayoutMkLst>
            <pc:docMk/>
            <pc:sldMasterMk cId="937197457" sldId="2147483686"/>
            <pc:sldLayoutMk cId="3029359277" sldId="2147483747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26CEC-FB57-41AF-8721-64DA8E8B1BF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84362FF-487C-4DA9-A7FC-B2144B4CC475}">
      <dgm:prSet phldrT="[Text]"/>
      <dgm:spPr/>
      <dgm:t>
        <a:bodyPr/>
        <a:lstStyle/>
        <a:p>
          <a:r>
            <a:rPr lang="da-DK" dirty="0"/>
            <a:t>Demografi</a:t>
          </a:r>
        </a:p>
      </dgm:t>
    </dgm:pt>
    <dgm:pt modelId="{4AE163ED-8A33-415A-8663-33633CDA9F79}" type="parTrans" cxnId="{4626FDF6-9DE2-4DF9-A186-531793E35C91}">
      <dgm:prSet/>
      <dgm:spPr/>
      <dgm:t>
        <a:bodyPr/>
        <a:lstStyle/>
        <a:p>
          <a:endParaRPr lang="da-DK"/>
        </a:p>
      </dgm:t>
    </dgm:pt>
    <dgm:pt modelId="{41D45E74-14D7-4FEC-B572-A373B25B304A}" type="sibTrans" cxnId="{4626FDF6-9DE2-4DF9-A186-531793E35C91}">
      <dgm:prSet/>
      <dgm:spPr/>
      <dgm:t>
        <a:bodyPr/>
        <a:lstStyle/>
        <a:p>
          <a:endParaRPr lang="da-DK"/>
        </a:p>
      </dgm:t>
    </dgm:pt>
    <dgm:pt modelId="{B6072A97-0B0C-450A-90AD-B38A8A01E055}">
      <dgm:prSet phldrT="[Text]"/>
      <dgm:spPr/>
      <dgm:t>
        <a:bodyPr/>
        <a:lstStyle/>
        <a:p>
          <a:r>
            <a:rPr lang="da-DK" dirty="0"/>
            <a:t>Paradigmeskift</a:t>
          </a:r>
        </a:p>
      </dgm:t>
    </dgm:pt>
    <dgm:pt modelId="{AEAF1F00-FF68-45E8-B2C8-30162F5A7F4A}" type="parTrans" cxnId="{772F33E3-E07C-4DE4-947B-6E6C14D32C1C}">
      <dgm:prSet/>
      <dgm:spPr/>
      <dgm:t>
        <a:bodyPr/>
        <a:lstStyle/>
        <a:p>
          <a:endParaRPr lang="da-DK"/>
        </a:p>
      </dgm:t>
    </dgm:pt>
    <dgm:pt modelId="{859C8AFF-B6D8-4781-B5F0-C4D38FF0DDE8}" type="sibTrans" cxnId="{772F33E3-E07C-4DE4-947B-6E6C14D32C1C}">
      <dgm:prSet/>
      <dgm:spPr/>
      <dgm:t>
        <a:bodyPr/>
        <a:lstStyle/>
        <a:p>
          <a:endParaRPr lang="da-DK"/>
        </a:p>
      </dgm:t>
    </dgm:pt>
    <dgm:pt modelId="{DD23369D-3D0D-4BA4-9377-5C505EBDA622}">
      <dgm:prSet phldrT="[Text]"/>
      <dgm:spPr/>
      <dgm:t>
        <a:bodyPr/>
        <a:lstStyle/>
        <a:p>
          <a:r>
            <a:rPr lang="da-DK" dirty="0"/>
            <a:t>Teknologi</a:t>
          </a:r>
        </a:p>
      </dgm:t>
    </dgm:pt>
    <dgm:pt modelId="{F3496AEE-6723-4AD9-8660-CDEE89DA38A4}" type="parTrans" cxnId="{74E1F16A-3EB5-4518-BC97-6D75FFA4C054}">
      <dgm:prSet/>
      <dgm:spPr/>
      <dgm:t>
        <a:bodyPr/>
        <a:lstStyle/>
        <a:p>
          <a:endParaRPr lang="da-DK"/>
        </a:p>
      </dgm:t>
    </dgm:pt>
    <dgm:pt modelId="{D2C54B0A-8B8B-42EB-B91D-3D6564EF219F}" type="sibTrans" cxnId="{74E1F16A-3EB5-4518-BC97-6D75FFA4C054}">
      <dgm:prSet/>
      <dgm:spPr/>
      <dgm:t>
        <a:bodyPr/>
        <a:lstStyle/>
        <a:p>
          <a:endParaRPr lang="da-DK"/>
        </a:p>
      </dgm:t>
    </dgm:pt>
    <dgm:pt modelId="{05E1FC67-32CF-47C0-AD54-55725A52F44C}">
      <dgm:prSet phldrT="[Text]"/>
      <dgm:spPr/>
      <dgm:t>
        <a:bodyPr/>
        <a:lstStyle/>
        <a:p>
          <a:r>
            <a:rPr lang="da-DK" dirty="0"/>
            <a:t>Økonomi</a:t>
          </a:r>
        </a:p>
      </dgm:t>
    </dgm:pt>
    <dgm:pt modelId="{FCBA250D-0434-4391-94B2-B34C6E76B0AB}" type="parTrans" cxnId="{442D3B62-4E65-4C3B-B4D8-B058C4F69EB6}">
      <dgm:prSet/>
      <dgm:spPr/>
      <dgm:t>
        <a:bodyPr/>
        <a:lstStyle/>
        <a:p>
          <a:endParaRPr lang="da-DK"/>
        </a:p>
      </dgm:t>
    </dgm:pt>
    <dgm:pt modelId="{0EA4DE83-5058-4BDE-BA1A-36A8B3991DED}" type="sibTrans" cxnId="{442D3B62-4E65-4C3B-B4D8-B058C4F69EB6}">
      <dgm:prSet/>
      <dgm:spPr/>
      <dgm:t>
        <a:bodyPr/>
        <a:lstStyle/>
        <a:p>
          <a:endParaRPr lang="da-DK"/>
        </a:p>
      </dgm:t>
    </dgm:pt>
    <dgm:pt modelId="{C626D82C-329A-45FE-8102-FC864F789A31}" type="pres">
      <dgm:prSet presAssocID="{A4526CEC-FB57-41AF-8721-64DA8E8B1BFE}" presName="Name0" presStyleCnt="0">
        <dgm:presLayoutVars>
          <dgm:dir/>
          <dgm:resizeHandles val="exact"/>
        </dgm:presLayoutVars>
      </dgm:prSet>
      <dgm:spPr/>
    </dgm:pt>
    <dgm:pt modelId="{E4365B84-28E2-47F8-82E1-C54121FF81F9}" type="pres">
      <dgm:prSet presAssocID="{A4526CEC-FB57-41AF-8721-64DA8E8B1BFE}" presName="fgShape" presStyleLbl="fgShp" presStyleIdx="0" presStyleCnt="1"/>
      <dgm:spPr/>
    </dgm:pt>
    <dgm:pt modelId="{17859458-B103-475F-9073-8407723D1D4A}" type="pres">
      <dgm:prSet presAssocID="{A4526CEC-FB57-41AF-8721-64DA8E8B1BFE}" presName="linComp" presStyleCnt="0"/>
      <dgm:spPr/>
    </dgm:pt>
    <dgm:pt modelId="{B2757FA3-FB19-4989-AA24-0DE412EF57F0}" type="pres">
      <dgm:prSet presAssocID="{784362FF-487C-4DA9-A7FC-B2144B4CC475}" presName="compNode" presStyleCnt="0"/>
      <dgm:spPr/>
    </dgm:pt>
    <dgm:pt modelId="{260D3EF3-E207-4979-B684-AE0965B55BD5}" type="pres">
      <dgm:prSet presAssocID="{784362FF-487C-4DA9-A7FC-B2144B4CC475}" presName="bkgdShape" presStyleLbl="node1" presStyleIdx="0" presStyleCnt="4"/>
      <dgm:spPr/>
    </dgm:pt>
    <dgm:pt modelId="{378AB4E4-36E0-4431-BB1A-EA75B1677CF6}" type="pres">
      <dgm:prSet presAssocID="{784362FF-487C-4DA9-A7FC-B2144B4CC475}" presName="nodeTx" presStyleLbl="node1" presStyleIdx="0" presStyleCnt="4">
        <dgm:presLayoutVars>
          <dgm:bulletEnabled val="1"/>
        </dgm:presLayoutVars>
      </dgm:prSet>
      <dgm:spPr/>
    </dgm:pt>
    <dgm:pt modelId="{3B2FFA03-30B5-43DB-8588-70719B5B2D62}" type="pres">
      <dgm:prSet presAssocID="{784362FF-487C-4DA9-A7FC-B2144B4CC475}" presName="invisiNode" presStyleLbl="node1" presStyleIdx="0" presStyleCnt="4"/>
      <dgm:spPr/>
    </dgm:pt>
    <dgm:pt modelId="{D8507558-0499-4781-8652-919A1B161568}" type="pres">
      <dgm:prSet presAssocID="{784362FF-487C-4DA9-A7FC-B2144B4CC475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F525F3-F546-4B18-BDE6-6D3C5AECFB6E}" type="pres">
      <dgm:prSet presAssocID="{41D45E74-14D7-4FEC-B572-A373B25B304A}" presName="sibTrans" presStyleLbl="sibTrans2D1" presStyleIdx="0" presStyleCnt="0"/>
      <dgm:spPr/>
    </dgm:pt>
    <dgm:pt modelId="{7AE59313-C294-458A-86AE-508775F14FE4}" type="pres">
      <dgm:prSet presAssocID="{B6072A97-0B0C-450A-90AD-B38A8A01E055}" presName="compNode" presStyleCnt="0"/>
      <dgm:spPr/>
    </dgm:pt>
    <dgm:pt modelId="{B7B1B494-86A6-4F2F-B8A3-09FEB4C2FEE7}" type="pres">
      <dgm:prSet presAssocID="{B6072A97-0B0C-450A-90AD-B38A8A01E055}" presName="bkgdShape" presStyleLbl="node1" presStyleIdx="1" presStyleCnt="4"/>
      <dgm:spPr/>
    </dgm:pt>
    <dgm:pt modelId="{596C6512-2C97-4B2E-A619-3EABB9E6DF3E}" type="pres">
      <dgm:prSet presAssocID="{B6072A97-0B0C-450A-90AD-B38A8A01E055}" presName="nodeTx" presStyleLbl="node1" presStyleIdx="1" presStyleCnt="4">
        <dgm:presLayoutVars>
          <dgm:bulletEnabled val="1"/>
        </dgm:presLayoutVars>
      </dgm:prSet>
      <dgm:spPr/>
    </dgm:pt>
    <dgm:pt modelId="{89387895-6BD6-43C8-9463-EF5AD07978DF}" type="pres">
      <dgm:prSet presAssocID="{B6072A97-0B0C-450A-90AD-B38A8A01E055}" presName="invisiNode" presStyleLbl="node1" presStyleIdx="1" presStyleCnt="4"/>
      <dgm:spPr/>
    </dgm:pt>
    <dgm:pt modelId="{6190CC71-1204-4872-81BF-A1D63D022C67}" type="pres">
      <dgm:prSet presAssocID="{B6072A97-0B0C-450A-90AD-B38A8A01E055}" presName="imagNode" presStyleLbl="fgImgPlace1" presStyleIdx="1" presStyleCnt="4" custLinFactNeighborX="1894" custLinFactNeighborY="-133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CB9E726-5BAD-4ED2-9AE2-6D9D451D3B86}" type="pres">
      <dgm:prSet presAssocID="{859C8AFF-B6D8-4781-B5F0-C4D38FF0DDE8}" presName="sibTrans" presStyleLbl="sibTrans2D1" presStyleIdx="0" presStyleCnt="0"/>
      <dgm:spPr/>
    </dgm:pt>
    <dgm:pt modelId="{624CE32D-A4DB-4299-A0FC-1E6947A77BA7}" type="pres">
      <dgm:prSet presAssocID="{DD23369D-3D0D-4BA4-9377-5C505EBDA622}" presName="compNode" presStyleCnt="0"/>
      <dgm:spPr/>
    </dgm:pt>
    <dgm:pt modelId="{57091549-97D4-47FC-8249-DF7387F22E7D}" type="pres">
      <dgm:prSet presAssocID="{DD23369D-3D0D-4BA4-9377-5C505EBDA622}" presName="bkgdShape" presStyleLbl="node1" presStyleIdx="2" presStyleCnt="4"/>
      <dgm:spPr/>
    </dgm:pt>
    <dgm:pt modelId="{B20A6B71-0392-42D2-AE6C-BD289C84F109}" type="pres">
      <dgm:prSet presAssocID="{DD23369D-3D0D-4BA4-9377-5C505EBDA622}" presName="nodeTx" presStyleLbl="node1" presStyleIdx="2" presStyleCnt="4">
        <dgm:presLayoutVars>
          <dgm:bulletEnabled val="1"/>
        </dgm:presLayoutVars>
      </dgm:prSet>
      <dgm:spPr/>
    </dgm:pt>
    <dgm:pt modelId="{9244D80B-D4E1-4A9E-ADE9-913ADE5F5E93}" type="pres">
      <dgm:prSet presAssocID="{DD23369D-3D0D-4BA4-9377-5C505EBDA622}" presName="invisiNode" presStyleLbl="node1" presStyleIdx="2" presStyleCnt="4"/>
      <dgm:spPr/>
    </dgm:pt>
    <dgm:pt modelId="{DEE05F2C-3ED2-436B-A7D9-0AD7A1A13C57}" type="pres">
      <dgm:prSet presAssocID="{DD23369D-3D0D-4BA4-9377-5C505EBDA622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B167AAF-B8F9-4A4E-9341-C1CC25CC30D9}" type="pres">
      <dgm:prSet presAssocID="{D2C54B0A-8B8B-42EB-B91D-3D6564EF219F}" presName="sibTrans" presStyleLbl="sibTrans2D1" presStyleIdx="0" presStyleCnt="0"/>
      <dgm:spPr/>
    </dgm:pt>
    <dgm:pt modelId="{1BE7A3E3-ED71-4E86-B20E-6FBF0C05116A}" type="pres">
      <dgm:prSet presAssocID="{05E1FC67-32CF-47C0-AD54-55725A52F44C}" presName="compNode" presStyleCnt="0"/>
      <dgm:spPr/>
    </dgm:pt>
    <dgm:pt modelId="{92D52A98-6EE1-4380-BF14-AFE75314C065}" type="pres">
      <dgm:prSet presAssocID="{05E1FC67-32CF-47C0-AD54-55725A52F44C}" presName="bkgdShape" presStyleLbl="node1" presStyleIdx="3" presStyleCnt="4"/>
      <dgm:spPr/>
    </dgm:pt>
    <dgm:pt modelId="{3B82FB0F-E08B-43B1-BA95-8C0B0BBB3C39}" type="pres">
      <dgm:prSet presAssocID="{05E1FC67-32CF-47C0-AD54-55725A52F44C}" presName="nodeTx" presStyleLbl="node1" presStyleIdx="3" presStyleCnt="4">
        <dgm:presLayoutVars>
          <dgm:bulletEnabled val="1"/>
        </dgm:presLayoutVars>
      </dgm:prSet>
      <dgm:spPr/>
    </dgm:pt>
    <dgm:pt modelId="{891785A1-5CFB-49CA-8921-9BABD2618D43}" type="pres">
      <dgm:prSet presAssocID="{05E1FC67-32CF-47C0-AD54-55725A52F44C}" presName="invisiNode" presStyleLbl="node1" presStyleIdx="3" presStyleCnt="4"/>
      <dgm:spPr/>
    </dgm:pt>
    <dgm:pt modelId="{76E5E053-F86E-4D1D-9B48-1344D905F8FF}" type="pres">
      <dgm:prSet presAssocID="{05E1FC67-32CF-47C0-AD54-55725A52F44C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A74880F-77DC-4FC8-9EB1-4182BBDD2B1E}" type="presOf" srcId="{05E1FC67-32CF-47C0-AD54-55725A52F44C}" destId="{92D52A98-6EE1-4380-BF14-AFE75314C065}" srcOrd="0" destOrd="0" presId="urn:microsoft.com/office/officeart/2005/8/layout/hList7"/>
    <dgm:cxn modelId="{C4E86620-A574-4090-9A6D-378F2F8CAA10}" type="presOf" srcId="{41D45E74-14D7-4FEC-B572-A373B25B304A}" destId="{87F525F3-F546-4B18-BDE6-6D3C5AECFB6E}" srcOrd="0" destOrd="0" presId="urn:microsoft.com/office/officeart/2005/8/layout/hList7"/>
    <dgm:cxn modelId="{F896222E-41FE-4FF4-8774-72816CF83F4C}" type="presOf" srcId="{859C8AFF-B6D8-4781-B5F0-C4D38FF0DDE8}" destId="{5CB9E726-5BAD-4ED2-9AE2-6D9D451D3B86}" srcOrd="0" destOrd="0" presId="urn:microsoft.com/office/officeart/2005/8/layout/hList7"/>
    <dgm:cxn modelId="{448ADB3E-C235-4898-B0B4-E593A454982E}" type="presOf" srcId="{D2C54B0A-8B8B-42EB-B91D-3D6564EF219F}" destId="{CB167AAF-B8F9-4A4E-9341-C1CC25CC30D9}" srcOrd="0" destOrd="0" presId="urn:microsoft.com/office/officeart/2005/8/layout/hList7"/>
    <dgm:cxn modelId="{442D3B62-4E65-4C3B-B4D8-B058C4F69EB6}" srcId="{A4526CEC-FB57-41AF-8721-64DA8E8B1BFE}" destId="{05E1FC67-32CF-47C0-AD54-55725A52F44C}" srcOrd="3" destOrd="0" parTransId="{FCBA250D-0434-4391-94B2-B34C6E76B0AB}" sibTransId="{0EA4DE83-5058-4BDE-BA1A-36A8B3991DED}"/>
    <dgm:cxn modelId="{74E1F16A-3EB5-4518-BC97-6D75FFA4C054}" srcId="{A4526CEC-FB57-41AF-8721-64DA8E8B1BFE}" destId="{DD23369D-3D0D-4BA4-9377-5C505EBDA622}" srcOrd="2" destOrd="0" parTransId="{F3496AEE-6723-4AD9-8660-CDEE89DA38A4}" sibTransId="{D2C54B0A-8B8B-42EB-B91D-3D6564EF219F}"/>
    <dgm:cxn modelId="{66092476-75F8-470A-9D3E-0008DDC414A1}" type="presOf" srcId="{784362FF-487C-4DA9-A7FC-B2144B4CC475}" destId="{378AB4E4-36E0-4431-BB1A-EA75B1677CF6}" srcOrd="1" destOrd="0" presId="urn:microsoft.com/office/officeart/2005/8/layout/hList7"/>
    <dgm:cxn modelId="{E35D8E83-BC2C-481C-A973-14825C2C9A19}" type="presOf" srcId="{DD23369D-3D0D-4BA4-9377-5C505EBDA622}" destId="{B20A6B71-0392-42D2-AE6C-BD289C84F109}" srcOrd="1" destOrd="0" presId="urn:microsoft.com/office/officeart/2005/8/layout/hList7"/>
    <dgm:cxn modelId="{E215228D-5265-463C-94C4-B84A2D57D2A3}" type="presOf" srcId="{DD23369D-3D0D-4BA4-9377-5C505EBDA622}" destId="{57091549-97D4-47FC-8249-DF7387F22E7D}" srcOrd="0" destOrd="0" presId="urn:microsoft.com/office/officeart/2005/8/layout/hList7"/>
    <dgm:cxn modelId="{2D1C3EAC-EABC-4CDA-95A6-28F84E04194C}" type="presOf" srcId="{A4526CEC-FB57-41AF-8721-64DA8E8B1BFE}" destId="{C626D82C-329A-45FE-8102-FC864F789A31}" srcOrd="0" destOrd="0" presId="urn:microsoft.com/office/officeart/2005/8/layout/hList7"/>
    <dgm:cxn modelId="{83DCB1BA-55AB-4574-A749-EC8F1E00F9AD}" type="presOf" srcId="{784362FF-487C-4DA9-A7FC-B2144B4CC475}" destId="{260D3EF3-E207-4979-B684-AE0965B55BD5}" srcOrd="0" destOrd="0" presId="urn:microsoft.com/office/officeart/2005/8/layout/hList7"/>
    <dgm:cxn modelId="{ECBD6FBF-12BB-4774-AA65-534576C7117C}" type="presOf" srcId="{B6072A97-0B0C-450A-90AD-B38A8A01E055}" destId="{B7B1B494-86A6-4F2F-B8A3-09FEB4C2FEE7}" srcOrd="0" destOrd="0" presId="urn:microsoft.com/office/officeart/2005/8/layout/hList7"/>
    <dgm:cxn modelId="{CED9C5C2-5C78-46A7-A35D-FD22D2709993}" type="presOf" srcId="{B6072A97-0B0C-450A-90AD-B38A8A01E055}" destId="{596C6512-2C97-4B2E-A619-3EABB9E6DF3E}" srcOrd="1" destOrd="0" presId="urn:microsoft.com/office/officeart/2005/8/layout/hList7"/>
    <dgm:cxn modelId="{BF0C02D8-54A3-49E7-9AB6-F6A38AD1D5EE}" type="presOf" srcId="{05E1FC67-32CF-47C0-AD54-55725A52F44C}" destId="{3B82FB0F-E08B-43B1-BA95-8C0B0BBB3C39}" srcOrd="1" destOrd="0" presId="urn:microsoft.com/office/officeart/2005/8/layout/hList7"/>
    <dgm:cxn modelId="{772F33E3-E07C-4DE4-947B-6E6C14D32C1C}" srcId="{A4526CEC-FB57-41AF-8721-64DA8E8B1BFE}" destId="{B6072A97-0B0C-450A-90AD-B38A8A01E055}" srcOrd="1" destOrd="0" parTransId="{AEAF1F00-FF68-45E8-B2C8-30162F5A7F4A}" sibTransId="{859C8AFF-B6D8-4781-B5F0-C4D38FF0DDE8}"/>
    <dgm:cxn modelId="{4626FDF6-9DE2-4DF9-A186-531793E35C91}" srcId="{A4526CEC-FB57-41AF-8721-64DA8E8B1BFE}" destId="{784362FF-487C-4DA9-A7FC-B2144B4CC475}" srcOrd="0" destOrd="0" parTransId="{4AE163ED-8A33-415A-8663-33633CDA9F79}" sibTransId="{41D45E74-14D7-4FEC-B572-A373B25B304A}"/>
    <dgm:cxn modelId="{926A39E2-13AC-4B58-BA2B-AAE9C147E14D}" type="presParOf" srcId="{C626D82C-329A-45FE-8102-FC864F789A31}" destId="{E4365B84-28E2-47F8-82E1-C54121FF81F9}" srcOrd="0" destOrd="0" presId="urn:microsoft.com/office/officeart/2005/8/layout/hList7"/>
    <dgm:cxn modelId="{FB1732DE-CD70-4F93-8F34-6BF99CD0A638}" type="presParOf" srcId="{C626D82C-329A-45FE-8102-FC864F789A31}" destId="{17859458-B103-475F-9073-8407723D1D4A}" srcOrd="1" destOrd="0" presId="urn:microsoft.com/office/officeart/2005/8/layout/hList7"/>
    <dgm:cxn modelId="{50075D65-342F-42CA-A4CC-49F77AF1CE90}" type="presParOf" srcId="{17859458-B103-475F-9073-8407723D1D4A}" destId="{B2757FA3-FB19-4989-AA24-0DE412EF57F0}" srcOrd="0" destOrd="0" presId="urn:microsoft.com/office/officeart/2005/8/layout/hList7"/>
    <dgm:cxn modelId="{93064B68-01BC-48E8-9AB9-66B391A1FDF3}" type="presParOf" srcId="{B2757FA3-FB19-4989-AA24-0DE412EF57F0}" destId="{260D3EF3-E207-4979-B684-AE0965B55BD5}" srcOrd="0" destOrd="0" presId="urn:microsoft.com/office/officeart/2005/8/layout/hList7"/>
    <dgm:cxn modelId="{6101D99E-274F-4AB7-A3C2-6621D323AF5B}" type="presParOf" srcId="{B2757FA3-FB19-4989-AA24-0DE412EF57F0}" destId="{378AB4E4-36E0-4431-BB1A-EA75B1677CF6}" srcOrd="1" destOrd="0" presId="urn:microsoft.com/office/officeart/2005/8/layout/hList7"/>
    <dgm:cxn modelId="{45C9EC90-5560-4ADF-961C-76C9726649C9}" type="presParOf" srcId="{B2757FA3-FB19-4989-AA24-0DE412EF57F0}" destId="{3B2FFA03-30B5-43DB-8588-70719B5B2D62}" srcOrd="2" destOrd="0" presId="urn:microsoft.com/office/officeart/2005/8/layout/hList7"/>
    <dgm:cxn modelId="{0D78D588-5CBC-4182-9C4B-7254C0404CF0}" type="presParOf" srcId="{B2757FA3-FB19-4989-AA24-0DE412EF57F0}" destId="{D8507558-0499-4781-8652-919A1B161568}" srcOrd="3" destOrd="0" presId="urn:microsoft.com/office/officeart/2005/8/layout/hList7"/>
    <dgm:cxn modelId="{D213EA41-8D5B-4065-BF29-D11E42308AAA}" type="presParOf" srcId="{17859458-B103-475F-9073-8407723D1D4A}" destId="{87F525F3-F546-4B18-BDE6-6D3C5AECFB6E}" srcOrd="1" destOrd="0" presId="urn:microsoft.com/office/officeart/2005/8/layout/hList7"/>
    <dgm:cxn modelId="{67569345-2FD1-4544-88BF-99F0351BD3ED}" type="presParOf" srcId="{17859458-B103-475F-9073-8407723D1D4A}" destId="{7AE59313-C294-458A-86AE-508775F14FE4}" srcOrd="2" destOrd="0" presId="urn:microsoft.com/office/officeart/2005/8/layout/hList7"/>
    <dgm:cxn modelId="{33060CF3-4C4C-4A57-8C6D-58707166BB8E}" type="presParOf" srcId="{7AE59313-C294-458A-86AE-508775F14FE4}" destId="{B7B1B494-86A6-4F2F-B8A3-09FEB4C2FEE7}" srcOrd="0" destOrd="0" presId="urn:microsoft.com/office/officeart/2005/8/layout/hList7"/>
    <dgm:cxn modelId="{4FB2D959-B0D8-4F93-904F-3D35B3A1B76B}" type="presParOf" srcId="{7AE59313-C294-458A-86AE-508775F14FE4}" destId="{596C6512-2C97-4B2E-A619-3EABB9E6DF3E}" srcOrd="1" destOrd="0" presId="urn:microsoft.com/office/officeart/2005/8/layout/hList7"/>
    <dgm:cxn modelId="{84B28E11-BEF5-4499-BB32-F8818D7412EE}" type="presParOf" srcId="{7AE59313-C294-458A-86AE-508775F14FE4}" destId="{89387895-6BD6-43C8-9463-EF5AD07978DF}" srcOrd="2" destOrd="0" presId="urn:microsoft.com/office/officeart/2005/8/layout/hList7"/>
    <dgm:cxn modelId="{9EEFBF71-714E-4273-9F46-151A1D896510}" type="presParOf" srcId="{7AE59313-C294-458A-86AE-508775F14FE4}" destId="{6190CC71-1204-4872-81BF-A1D63D022C67}" srcOrd="3" destOrd="0" presId="urn:microsoft.com/office/officeart/2005/8/layout/hList7"/>
    <dgm:cxn modelId="{9DB90F0F-A572-4332-9466-5B690EAB2DB7}" type="presParOf" srcId="{17859458-B103-475F-9073-8407723D1D4A}" destId="{5CB9E726-5BAD-4ED2-9AE2-6D9D451D3B86}" srcOrd="3" destOrd="0" presId="urn:microsoft.com/office/officeart/2005/8/layout/hList7"/>
    <dgm:cxn modelId="{FD31878C-B80F-4582-B75C-107666CF2710}" type="presParOf" srcId="{17859458-B103-475F-9073-8407723D1D4A}" destId="{624CE32D-A4DB-4299-A0FC-1E6947A77BA7}" srcOrd="4" destOrd="0" presId="urn:microsoft.com/office/officeart/2005/8/layout/hList7"/>
    <dgm:cxn modelId="{BA999B69-BC77-440B-B3B0-C030848B4A64}" type="presParOf" srcId="{624CE32D-A4DB-4299-A0FC-1E6947A77BA7}" destId="{57091549-97D4-47FC-8249-DF7387F22E7D}" srcOrd="0" destOrd="0" presId="urn:microsoft.com/office/officeart/2005/8/layout/hList7"/>
    <dgm:cxn modelId="{1EF6FA68-7619-4C78-AA5E-CC986A2ACC48}" type="presParOf" srcId="{624CE32D-A4DB-4299-A0FC-1E6947A77BA7}" destId="{B20A6B71-0392-42D2-AE6C-BD289C84F109}" srcOrd="1" destOrd="0" presId="urn:microsoft.com/office/officeart/2005/8/layout/hList7"/>
    <dgm:cxn modelId="{2368ED22-D7C6-470C-B327-5C0E2495C8F1}" type="presParOf" srcId="{624CE32D-A4DB-4299-A0FC-1E6947A77BA7}" destId="{9244D80B-D4E1-4A9E-ADE9-913ADE5F5E93}" srcOrd="2" destOrd="0" presId="urn:microsoft.com/office/officeart/2005/8/layout/hList7"/>
    <dgm:cxn modelId="{23907112-8DD6-4A04-B4E8-ED3F90544DE0}" type="presParOf" srcId="{624CE32D-A4DB-4299-A0FC-1E6947A77BA7}" destId="{DEE05F2C-3ED2-436B-A7D9-0AD7A1A13C57}" srcOrd="3" destOrd="0" presId="urn:microsoft.com/office/officeart/2005/8/layout/hList7"/>
    <dgm:cxn modelId="{7932EB52-1622-4592-A677-0EF5023C0659}" type="presParOf" srcId="{17859458-B103-475F-9073-8407723D1D4A}" destId="{CB167AAF-B8F9-4A4E-9341-C1CC25CC30D9}" srcOrd="5" destOrd="0" presId="urn:microsoft.com/office/officeart/2005/8/layout/hList7"/>
    <dgm:cxn modelId="{AF231045-C624-43B6-A838-E82A98C0DF96}" type="presParOf" srcId="{17859458-B103-475F-9073-8407723D1D4A}" destId="{1BE7A3E3-ED71-4E86-B20E-6FBF0C05116A}" srcOrd="6" destOrd="0" presId="urn:microsoft.com/office/officeart/2005/8/layout/hList7"/>
    <dgm:cxn modelId="{B979B1E3-4E79-49B8-AE14-34B796A9385A}" type="presParOf" srcId="{1BE7A3E3-ED71-4E86-B20E-6FBF0C05116A}" destId="{92D52A98-6EE1-4380-BF14-AFE75314C065}" srcOrd="0" destOrd="0" presId="urn:microsoft.com/office/officeart/2005/8/layout/hList7"/>
    <dgm:cxn modelId="{D9DC3482-9F80-4C73-A30C-653FD4D2E4B0}" type="presParOf" srcId="{1BE7A3E3-ED71-4E86-B20E-6FBF0C05116A}" destId="{3B82FB0F-E08B-43B1-BA95-8C0B0BBB3C39}" srcOrd="1" destOrd="0" presId="urn:microsoft.com/office/officeart/2005/8/layout/hList7"/>
    <dgm:cxn modelId="{F3E02F76-F8B9-4E34-BE73-A589D96A6B53}" type="presParOf" srcId="{1BE7A3E3-ED71-4E86-B20E-6FBF0C05116A}" destId="{891785A1-5CFB-49CA-8921-9BABD2618D43}" srcOrd="2" destOrd="0" presId="urn:microsoft.com/office/officeart/2005/8/layout/hList7"/>
    <dgm:cxn modelId="{B30F2876-0CE0-48B1-B59C-7B1DC264F409}" type="presParOf" srcId="{1BE7A3E3-ED71-4E86-B20E-6FBF0C05116A}" destId="{76E5E053-F86E-4D1D-9B48-1344D905F8F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6C192A-2F0F-42CA-B477-32D6AC613314}" type="doc">
      <dgm:prSet loTypeId="urn:microsoft.com/office/officeart/2005/8/layout/funnel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3E9D26C-2A1E-49C7-B3E4-2B553827EB43}">
      <dgm:prSet phldrT="[Tekst]"/>
      <dgm:spPr/>
      <dgm:t>
        <a:bodyPr/>
        <a:lstStyle/>
        <a:p>
          <a:r>
            <a:rPr lang="da-DK" dirty="0"/>
            <a:t>Demografi</a:t>
          </a:r>
        </a:p>
      </dgm:t>
    </dgm:pt>
    <dgm:pt modelId="{CC11EEDF-2471-4DEC-B958-6ABB3EE2C8C6}" type="parTrans" cxnId="{6C8E7465-26B8-4935-9347-2EAA558D15D8}">
      <dgm:prSet/>
      <dgm:spPr/>
      <dgm:t>
        <a:bodyPr/>
        <a:lstStyle/>
        <a:p>
          <a:endParaRPr lang="da-DK"/>
        </a:p>
      </dgm:t>
    </dgm:pt>
    <dgm:pt modelId="{F4E1D9F0-ED09-4286-AF1E-F064BC6C4D77}" type="sibTrans" cxnId="{6C8E7465-26B8-4935-9347-2EAA558D15D8}">
      <dgm:prSet/>
      <dgm:spPr/>
      <dgm:t>
        <a:bodyPr/>
        <a:lstStyle/>
        <a:p>
          <a:endParaRPr lang="da-DK"/>
        </a:p>
      </dgm:t>
    </dgm:pt>
    <dgm:pt modelId="{A264E218-772D-437C-A07A-FCC1FB7C0485}">
      <dgm:prSet phldrT="[Tekst]"/>
      <dgm:spPr/>
      <dgm:t>
        <a:bodyPr/>
        <a:lstStyle/>
        <a:p>
          <a:r>
            <a:rPr lang="da-DK" dirty="0"/>
            <a:t>DNA </a:t>
          </a:r>
        </a:p>
        <a:p>
          <a:r>
            <a:rPr lang="da-DK" dirty="0"/>
            <a:t>Biologisk arv</a:t>
          </a:r>
        </a:p>
      </dgm:t>
    </dgm:pt>
    <dgm:pt modelId="{DAFEE994-4446-4DC6-813A-71F7A723751A}" type="parTrans" cxnId="{B632B582-71C0-4757-A879-AFBE75F44451}">
      <dgm:prSet/>
      <dgm:spPr/>
      <dgm:t>
        <a:bodyPr/>
        <a:lstStyle/>
        <a:p>
          <a:endParaRPr lang="da-DK"/>
        </a:p>
      </dgm:t>
    </dgm:pt>
    <dgm:pt modelId="{3EB4F7AE-D6E9-4DA0-ABD7-4A5BEC2FF31C}" type="sibTrans" cxnId="{B632B582-71C0-4757-A879-AFBE75F44451}">
      <dgm:prSet/>
      <dgm:spPr/>
      <dgm:t>
        <a:bodyPr/>
        <a:lstStyle/>
        <a:p>
          <a:endParaRPr lang="da-DK"/>
        </a:p>
      </dgm:t>
    </dgm:pt>
    <dgm:pt modelId="{93B8FE0E-F004-48C5-9489-70C00204FF3C}">
      <dgm:prSet phldrT="[Tekst]"/>
      <dgm:spPr/>
      <dgm:t>
        <a:bodyPr/>
        <a:lstStyle/>
        <a:p>
          <a:r>
            <a:rPr lang="da-DK" dirty="0" err="1"/>
            <a:t>Tilfæl-dighed</a:t>
          </a:r>
          <a:endParaRPr lang="da-DK" dirty="0"/>
        </a:p>
      </dgm:t>
    </dgm:pt>
    <dgm:pt modelId="{39C58768-B074-40DC-A2DA-CCF625051E70}" type="parTrans" cxnId="{90BA5D74-E011-4AF7-8B39-023C4A5F4D0B}">
      <dgm:prSet/>
      <dgm:spPr/>
      <dgm:t>
        <a:bodyPr/>
        <a:lstStyle/>
        <a:p>
          <a:endParaRPr lang="da-DK"/>
        </a:p>
      </dgm:t>
    </dgm:pt>
    <dgm:pt modelId="{27964A15-C6DA-4987-A6EC-50673654B8A7}" type="sibTrans" cxnId="{90BA5D74-E011-4AF7-8B39-023C4A5F4D0B}">
      <dgm:prSet/>
      <dgm:spPr/>
      <dgm:t>
        <a:bodyPr/>
        <a:lstStyle/>
        <a:p>
          <a:endParaRPr lang="da-DK"/>
        </a:p>
      </dgm:t>
    </dgm:pt>
    <dgm:pt modelId="{CF1B29EF-52E8-45AB-BF98-0FABBA416170}">
      <dgm:prSet phldrT="[Tekst]"/>
      <dgm:spPr/>
      <dgm:t>
        <a:bodyPr/>
        <a:lstStyle/>
        <a:p>
          <a:endParaRPr lang="da-DK" dirty="0"/>
        </a:p>
      </dgm:t>
    </dgm:pt>
    <dgm:pt modelId="{C3431CD9-89C0-4F87-8FE7-610D2DEB73FB}" type="sibTrans" cxnId="{59DAC5C0-161E-4105-8777-8EA5A84A7178}">
      <dgm:prSet/>
      <dgm:spPr/>
      <dgm:t>
        <a:bodyPr/>
        <a:lstStyle/>
        <a:p>
          <a:endParaRPr lang="da-DK"/>
        </a:p>
      </dgm:t>
    </dgm:pt>
    <dgm:pt modelId="{74E17395-BCFE-40AF-941C-68BC6AB381F6}" type="parTrans" cxnId="{59DAC5C0-161E-4105-8777-8EA5A84A7178}">
      <dgm:prSet/>
      <dgm:spPr/>
      <dgm:t>
        <a:bodyPr/>
        <a:lstStyle/>
        <a:p>
          <a:endParaRPr lang="da-DK"/>
        </a:p>
      </dgm:t>
    </dgm:pt>
    <dgm:pt modelId="{B9C0D7CD-C60B-413E-B367-9379031E114E}" type="pres">
      <dgm:prSet presAssocID="{946C192A-2F0F-42CA-B477-32D6AC613314}" presName="Name0" presStyleCnt="0">
        <dgm:presLayoutVars>
          <dgm:chMax val="4"/>
          <dgm:resizeHandles val="exact"/>
        </dgm:presLayoutVars>
      </dgm:prSet>
      <dgm:spPr/>
    </dgm:pt>
    <dgm:pt modelId="{6F56EA75-697D-4519-B417-36FA03547B77}" type="pres">
      <dgm:prSet presAssocID="{946C192A-2F0F-42CA-B477-32D6AC613314}" presName="ellipse" presStyleLbl="trBgShp" presStyleIdx="0" presStyleCnt="1"/>
      <dgm:spPr/>
    </dgm:pt>
    <dgm:pt modelId="{12803A9E-9F49-4977-903A-5A602BE203A5}" type="pres">
      <dgm:prSet presAssocID="{946C192A-2F0F-42CA-B477-32D6AC613314}" presName="arrow1" presStyleLbl="fgShp" presStyleIdx="0" presStyleCnt="1" custLinFactNeighborX="-7279" custLinFactNeighborY="57764"/>
      <dgm:spPr/>
    </dgm:pt>
    <dgm:pt modelId="{49A268AF-0137-4DBB-9358-DC99D00D1E15}" type="pres">
      <dgm:prSet presAssocID="{946C192A-2F0F-42CA-B477-32D6AC613314}" presName="rectangle" presStyleLbl="revTx" presStyleIdx="0" presStyleCnt="1" custLinFactNeighborX="-650" custLinFactNeighborY="19114">
        <dgm:presLayoutVars>
          <dgm:bulletEnabled val="1"/>
        </dgm:presLayoutVars>
      </dgm:prSet>
      <dgm:spPr/>
    </dgm:pt>
    <dgm:pt modelId="{40CD2109-DBEB-462D-A850-42618ABE6104}" type="pres">
      <dgm:prSet presAssocID="{A264E218-772D-437C-A07A-FCC1FB7C0485}" presName="item1" presStyleLbl="node1" presStyleIdx="0" presStyleCnt="3">
        <dgm:presLayoutVars>
          <dgm:bulletEnabled val="1"/>
        </dgm:presLayoutVars>
      </dgm:prSet>
      <dgm:spPr/>
    </dgm:pt>
    <dgm:pt modelId="{BE884CE1-543B-4021-8433-C5937649DAA0}" type="pres">
      <dgm:prSet presAssocID="{93B8FE0E-F004-48C5-9489-70C00204FF3C}" presName="item2" presStyleLbl="node1" presStyleIdx="1" presStyleCnt="3">
        <dgm:presLayoutVars>
          <dgm:bulletEnabled val="1"/>
        </dgm:presLayoutVars>
      </dgm:prSet>
      <dgm:spPr/>
    </dgm:pt>
    <dgm:pt modelId="{7166DA5C-1300-454D-AAFE-43321B523264}" type="pres">
      <dgm:prSet presAssocID="{CF1B29EF-52E8-45AB-BF98-0FABBA416170}" presName="item3" presStyleLbl="node1" presStyleIdx="2" presStyleCnt="3">
        <dgm:presLayoutVars>
          <dgm:bulletEnabled val="1"/>
        </dgm:presLayoutVars>
      </dgm:prSet>
      <dgm:spPr/>
    </dgm:pt>
    <dgm:pt modelId="{B9755798-52B1-490E-8A5F-1F2FB5554E9C}" type="pres">
      <dgm:prSet presAssocID="{946C192A-2F0F-42CA-B477-32D6AC613314}" presName="funnel" presStyleLbl="trAlignAcc1" presStyleIdx="0" presStyleCnt="1" custLinFactNeighborX="-3370" custLinFactNeighborY="7404"/>
      <dgm:spPr/>
    </dgm:pt>
  </dgm:ptLst>
  <dgm:cxnLst>
    <dgm:cxn modelId="{6C8E7465-26B8-4935-9347-2EAA558D15D8}" srcId="{946C192A-2F0F-42CA-B477-32D6AC613314}" destId="{93E9D26C-2A1E-49C7-B3E4-2B553827EB43}" srcOrd="0" destOrd="0" parTransId="{CC11EEDF-2471-4DEC-B958-6ABB3EE2C8C6}" sibTransId="{F4E1D9F0-ED09-4286-AF1E-F064BC6C4D77}"/>
    <dgm:cxn modelId="{B77A0E71-0DF1-4B7A-86F6-A8D1418DDEB0}" type="presOf" srcId="{946C192A-2F0F-42CA-B477-32D6AC613314}" destId="{B9C0D7CD-C60B-413E-B367-9379031E114E}" srcOrd="0" destOrd="0" presId="urn:microsoft.com/office/officeart/2005/8/layout/funnel1"/>
    <dgm:cxn modelId="{72352473-CEA3-434E-A703-D4220CD77BE0}" type="presOf" srcId="{93E9D26C-2A1E-49C7-B3E4-2B553827EB43}" destId="{7166DA5C-1300-454D-AAFE-43321B523264}" srcOrd="0" destOrd="0" presId="urn:microsoft.com/office/officeart/2005/8/layout/funnel1"/>
    <dgm:cxn modelId="{90BA5D74-E011-4AF7-8B39-023C4A5F4D0B}" srcId="{946C192A-2F0F-42CA-B477-32D6AC613314}" destId="{93B8FE0E-F004-48C5-9489-70C00204FF3C}" srcOrd="2" destOrd="0" parTransId="{39C58768-B074-40DC-A2DA-CCF625051E70}" sibTransId="{27964A15-C6DA-4987-A6EC-50673654B8A7}"/>
    <dgm:cxn modelId="{B632B582-71C0-4757-A879-AFBE75F44451}" srcId="{946C192A-2F0F-42CA-B477-32D6AC613314}" destId="{A264E218-772D-437C-A07A-FCC1FB7C0485}" srcOrd="1" destOrd="0" parTransId="{DAFEE994-4446-4DC6-813A-71F7A723751A}" sibTransId="{3EB4F7AE-D6E9-4DA0-ABD7-4A5BEC2FF31C}"/>
    <dgm:cxn modelId="{7D00E88E-871A-4885-95A6-50A10AF9B750}" type="presOf" srcId="{A264E218-772D-437C-A07A-FCC1FB7C0485}" destId="{BE884CE1-543B-4021-8433-C5937649DAA0}" srcOrd="0" destOrd="0" presId="urn:microsoft.com/office/officeart/2005/8/layout/funnel1"/>
    <dgm:cxn modelId="{59DAC5C0-161E-4105-8777-8EA5A84A7178}" srcId="{946C192A-2F0F-42CA-B477-32D6AC613314}" destId="{CF1B29EF-52E8-45AB-BF98-0FABBA416170}" srcOrd="3" destOrd="0" parTransId="{74E17395-BCFE-40AF-941C-68BC6AB381F6}" sibTransId="{C3431CD9-89C0-4F87-8FE7-610D2DEB73FB}"/>
    <dgm:cxn modelId="{D1A199F3-C7BF-499D-ADD1-6CD86BD153A2}" type="presOf" srcId="{CF1B29EF-52E8-45AB-BF98-0FABBA416170}" destId="{49A268AF-0137-4DBB-9358-DC99D00D1E15}" srcOrd="0" destOrd="0" presId="urn:microsoft.com/office/officeart/2005/8/layout/funnel1"/>
    <dgm:cxn modelId="{B593E2FA-5FF0-42AE-B3A8-5C2A2FE210BF}" type="presOf" srcId="{93B8FE0E-F004-48C5-9489-70C00204FF3C}" destId="{40CD2109-DBEB-462D-A850-42618ABE6104}" srcOrd="0" destOrd="0" presId="urn:microsoft.com/office/officeart/2005/8/layout/funnel1"/>
    <dgm:cxn modelId="{3E6949DE-B4A9-4482-A506-AD7566A52435}" type="presParOf" srcId="{B9C0D7CD-C60B-413E-B367-9379031E114E}" destId="{6F56EA75-697D-4519-B417-36FA03547B77}" srcOrd="0" destOrd="0" presId="urn:microsoft.com/office/officeart/2005/8/layout/funnel1"/>
    <dgm:cxn modelId="{4F315BE1-9D5E-4B03-ABB8-3377A44DD69C}" type="presParOf" srcId="{B9C0D7CD-C60B-413E-B367-9379031E114E}" destId="{12803A9E-9F49-4977-903A-5A602BE203A5}" srcOrd="1" destOrd="0" presId="urn:microsoft.com/office/officeart/2005/8/layout/funnel1"/>
    <dgm:cxn modelId="{3631105F-DA55-4C0D-8575-8BF88DD20F10}" type="presParOf" srcId="{B9C0D7CD-C60B-413E-B367-9379031E114E}" destId="{49A268AF-0137-4DBB-9358-DC99D00D1E15}" srcOrd="2" destOrd="0" presId="urn:microsoft.com/office/officeart/2005/8/layout/funnel1"/>
    <dgm:cxn modelId="{8A86E147-1DC3-4D47-ADF0-0CA6EA45A28D}" type="presParOf" srcId="{B9C0D7CD-C60B-413E-B367-9379031E114E}" destId="{40CD2109-DBEB-462D-A850-42618ABE6104}" srcOrd="3" destOrd="0" presId="urn:microsoft.com/office/officeart/2005/8/layout/funnel1"/>
    <dgm:cxn modelId="{69F7DD8F-0C9D-48A0-8240-7E0C2E04C388}" type="presParOf" srcId="{B9C0D7CD-C60B-413E-B367-9379031E114E}" destId="{BE884CE1-543B-4021-8433-C5937649DAA0}" srcOrd="4" destOrd="0" presId="urn:microsoft.com/office/officeart/2005/8/layout/funnel1"/>
    <dgm:cxn modelId="{1CC0812E-511C-4312-8705-1547A8AAD57C}" type="presParOf" srcId="{B9C0D7CD-C60B-413E-B367-9379031E114E}" destId="{7166DA5C-1300-454D-AAFE-43321B523264}" srcOrd="5" destOrd="0" presId="urn:microsoft.com/office/officeart/2005/8/layout/funnel1"/>
    <dgm:cxn modelId="{4C6C43E4-961A-48E3-B3D7-B851C6EFCE1C}" type="presParOf" srcId="{B9C0D7CD-C60B-413E-B367-9379031E114E}" destId="{B9755798-52B1-490E-8A5F-1F2FB5554E9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7459336-9160-46C6-8B19-256B2EF7F909}" type="doc">
      <dgm:prSet loTypeId="urn:microsoft.com/office/officeart/2005/8/layout/gear1" loCatId="process" qsTypeId="urn:microsoft.com/office/officeart/2005/8/quickstyle/3d1" qsCatId="3D" csTypeId="urn:microsoft.com/office/officeart/2005/8/colors/accent1_2" csCatId="accent1" phldr="1"/>
      <dgm:spPr/>
    </dgm:pt>
    <dgm:pt modelId="{6BB7A20E-792B-4D58-850E-AD6657D7E4E3}">
      <dgm:prSet phldrT="[Tekst]"/>
      <dgm:spPr>
        <a:gradFill rotWithShape="0">
          <a:gsLst>
            <a:gs pos="0">
              <a:srgbClr val="7030A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da-DK" dirty="0"/>
            <a:t>Pårørende</a:t>
          </a:r>
        </a:p>
        <a:p>
          <a:r>
            <a:rPr lang="da-DK" dirty="0"/>
            <a:t>Mobilisering af egne ressourcer og evner</a:t>
          </a:r>
        </a:p>
      </dgm:t>
    </dgm:pt>
    <dgm:pt modelId="{264A61DC-6A67-4B8C-B5EB-D7D3FA78D129}" type="parTrans" cxnId="{400C165F-FCD6-4B96-AB0B-9EFB14E626F8}">
      <dgm:prSet/>
      <dgm:spPr/>
      <dgm:t>
        <a:bodyPr/>
        <a:lstStyle/>
        <a:p>
          <a:endParaRPr lang="da-DK"/>
        </a:p>
      </dgm:t>
    </dgm:pt>
    <dgm:pt modelId="{60CEC73A-C7C2-4F36-9AC5-901589217B3C}" type="sibTrans" cxnId="{400C165F-FCD6-4B96-AB0B-9EFB14E626F8}">
      <dgm:prSet/>
      <dgm:spPr/>
      <dgm:t>
        <a:bodyPr/>
        <a:lstStyle/>
        <a:p>
          <a:endParaRPr lang="da-DK"/>
        </a:p>
      </dgm:t>
    </dgm:pt>
    <dgm:pt modelId="{ACB335AF-221F-4BFF-9088-325FBE7684C4}">
      <dgm:prSet phldrT="[Tekst]"/>
      <dgm:spPr>
        <a:gradFill rotWithShape="0">
          <a:gsLst>
            <a:gs pos="0">
              <a:srgbClr val="FF0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da-DK" dirty="0"/>
            <a:t>Netværk</a:t>
          </a:r>
        </a:p>
        <a:p>
          <a:r>
            <a:rPr lang="da-DK" dirty="0"/>
            <a:t>NGO</a:t>
          </a:r>
        </a:p>
      </dgm:t>
    </dgm:pt>
    <dgm:pt modelId="{66B670C6-B3FD-4A3B-8F13-D109A99AAFDA}" type="parTrans" cxnId="{989F953E-AB4C-4936-B867-82CC979E8FFC}">
      <dgm:prSet/>
      <dgm:spPr/>
      <dgm:t>
        <a:bodyPr/>
        <a:lstStyle/>
        <a:p>
          <a:endParaRPr lang="da-DK"/>
        </a:p>
      </dgm:t>
    </dgm:pt>
    <dgm:pt modelId="{592B3E60-1EF5-479A-9EE3-4645681F48A2}" type="sibTrans" cxnId="{989F953E-AB4C-4936-B867-82CC979E8FFC}">
      <dgm:prSet/>
      <dgm:spPr/>
      <dgm:t>
        <a:bodyPr/>
        <a:lstStyle/>
        <a:p>
          <a:endParaRPr lang="da-DK"/>
        </a:p>
      </dgm:t>
    </dgm:pt>
    <dgm:pt modelId="{457A1508-791E-4499-A643-B14AB2277E4A}">
      <dgm:prSet phldrT="[Tekst]"/>
      <dgm:spPr>
        <a:gradFill rotWithShape="0">
          <a:gsLst>
            <a:gs pos="0">
              <a:srgbClr val="FFC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da-DK" dirty="0"/>
            <a:t>Kommune</a:t>
          </a:r>
        </a:p>
      </dgm:t>
    </dgm:pt>
    <dgm:pt modelId="{031A9472-E075-48C0-BC3C-0FCC304CEF4D}" type="parTrans" cxnId="{A1B1D8D4-7219-4D9E-B14C-F18C587C7ED9}">
      <dgm:prSet/>
      <dgm:spPr/>
      <dgm:t>
        <a:bodyPr/>
        <a:lstStyle/>
        <a:p>
          <a:endParaRPr lang="da-DK"/>
        </a:p>
      </dgm:t>
    </dgm:pt>
    <dgm:pt modelId="{4D14661E-1C72-4098-92A0-EA3D05E40B58}" type="sibTrans" cxnId="{A1B1D8D4-7219-4D9E-B14C-F18C587C7ED9}">
      <dgm:prSet/>
      <dgm:spPr/>
      <dgm:t>
        <a:bodyPr/>
        <a:lstStyle/>
        <a:p>
          <a:endParaRPr lang="da-DK"/>
        </a:p>
      </dgm:t>
    </dgm:pt>
    <dgm:pt modelId="{0382F4F0-B332-461A-A196-B2CF4B876762}" type="pres">
      <dgm:prSet presAssocID="{A7459336-9160-46C6-8B19-256B2EF7F90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5AF94F1-4675-4260-B962-ACFEF17DE22D}" type="pres">
      <dgm:prSet presAssocID="{6BB7A20E-792B-4D58-850E-AD6657D7E4E3}" presName="gear1" presStyleLbl="node1" presStyleIdx="0" presStyleCnt="3" custLinFactNeighborX="18568" custLinFactNeighborY="-25031">
        <dgm:presLayoutVars>
          <dgm:chMax val="1"/>
          <dgm:bulletEnabled val="1"/>
        </dgm:presLayoutVars>
      </dgm:prSet>
      <dgm:spPr/>
    </dgm:pt>
    <dgm:pt modelId="{3CA30056-7088-404E-9563-13B6B0D9234E}" type="pres">
      <dgm:prSet presAssocID="{6BB7A20E-792B-4D58-850E-AD6657D7E4E3}" presName="gear1srcNode" presStyleLbl="node1" presStyleIdx="0" presStyleCnt="3"/>
      <dgm:spPr/>
    </dgm:pt>
    <dgm:pt modelId="{0B66E535-CF70-4E73-8A25-CFF7030C0566}" type="pres">
      <dgm:prSet presAssocID="{6BB7A20E-792B-4D58-850E-AD6657D7E4E3}" presName="gear1dstNode" presStyleLbl="node1" presStyleIdx="0" presStyleCnt="3"/>
      <dgm:spPr/>
    </dgm:pt>
    <dgm:pt modelId="{972FE6FA-3923-4AD0-9560-E3B74967AED2}" type="pres">
      <dgm:prSet presAssocID="{ACB335AF-221F-4BFF-9088-325FBE7684C4}" presName="gear2" presStyleLbl="node1" presStyleIdx="1" presStyleCnt="3" custLinFactNeighborX="62940" custLinFactNeighborY="-72902">
        <dgm:presLayoutVars>
          <dgm:chMax val="1"/>
          <dgm:bulletEnabled val="1"/>
        </dgm:presLayoutVars>
      </dgm:prSet>
      <dgm:spPr/>
    </dgm:pt>
    <dgm:pt modelId="{99E95A8B-2855-4893-A926-CD4D657A6AF4}" type="pres">
      <dgm:prSet presAssocID="{ACB335AF-221F-4BFF-9088-325FBE7684C4}" presName="gear2srcNode" presStyleLbl="node1" presStyleIdx="1" presStyleCnt="3"/>
      <dgm:spPr/>
    </dgm:pt>
    <dgm:pt modelId="{2005FC32-325E-4551-9F76-9BEDD80FF609}" type="pres">
      <dgm:prSet presAssocID="{ACB335AF-221F-4BFF-9088-325FBE7684C4}" presName="gear2dstNode" presStyleLbl="node1" presStyleIdx="1" presStyleCnt="3"/>
      <dgm:spPr/>
    </dgm:pt>
    <dgm:pt modelId="{4AB79403-0AA6-4F1F-8593-99EC6C907C15}" type="pres">
      <dgm:prSet presAssocID="{457A1508-791E-4499-A643-B14AB2277E4A}" presName="gear3" presStyleLbl="node1" presStyleIdx="2" presStyleCnt="3" custLinFactY="12392" custLinFactNeighborX="-26458" custLinFactNeighborY="100000"/>
      <dgm:spPr/>
    </dgm:pt>
    <dgm:pt modelId="{3F014DC3-C348-4040-A3F9-D34B6E27DC72}" type="pres">
      <dgm:prSet presAssocID="{457A1508-791E-4499-A643-B14AB2277E4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67E4E9C-AC18-43A8-ADEA-6FA74998E33D}" type="pres">
      <dgm:prSet presAssocID="{457A1508-791E-4499-A643-B14AB2277E4A}" presName="gear3srcNode" presStyleLbl="node1" presStyleIdx="2" presStyleCnt="3"/>
      <dgm:spPr/>
    </dgm:pt>
    <dgm:pt modelId="{1406E9A8-8127-4B8B-8E7D-215E2ED5A62B}" type="pres">
      <dgm:prSet presAssocID="{457A1508-791E-4499-A643-B14AB2277E4A}" presName="gear3dstNode" presStyleLbl="node1" presStyleIdx="2" presStyleCnt="3"/>
      <dgm:spPr/>
    </dgm:pt>
    <dgm:pt modelId="{06CDAF46-9510-4582-B1A1-763261130998}" type="pres">
      <dgm:prSet presAssocID="{60CEC73A-C7C2-4F36-9AC5-901589217B3C}" presName="connector1" presStyleLbl="sibTrans2D1" presStyleIdx="0" presStyleCnt="3" custLinFactNeighborX="5344" custLinFactNeighborY="-16371"/>
      <dgm:spPr/>
    </dgm:pt>
    <dgm:pt modelId="{B2DA9841-BDE5-48F7-8168-33D8E37BA063}" type="pres">
      <dgm:prSet presAssocID="{592B3E60-1EF5-479A-9EE3-4645681F48A2}" presName="connector2" presStyleLbl="sibTrans2D1" presStyleIdx="1" presStyleCnt="3" custLinFactNeighborX="57518" custLinFactNeighborY="-45807"/>
      <dgm:spPr/>
    </dgm:pt>
    <dgm:pt modelId="{3D0427A4-D328-4BF9-AB6D-B13EB12624AA}" type="pres">
      <dgm:prSet presAssocID="{4D14661E-1C72-4098-92A0-EA3D05E40B58}" presName="connector3" presStyleLbl="sibTrans2D1" presStyleIdx="2" presStyleCnt="3" custLinFactNeighborX="-4278" custLinFactNeighborY="99743"/>
      <dgm:spPr/>
    </dgm:pt>
  </dgm:ptLst>
  <dgm:cxnLst>
    <dgm:cxn modelId="{8586540B-0B11-42A0-8AD8-BC87CAD3EE24}" type="presOf" srcId="{6BB7A20E-792B-4D58-850E-AD6657D7E4E3}" destId="{95AF94F1-4675-4260-B962-ACFEF17DE22D}" srcOrd="0" destOrd="0" presId="urn:microsoft.com/office/officeart/2005/8/layout/gear1"/>
    <dgm:cxn modelId="{49DDD512-B611-4267-9F3B-E6FE762BEE3D}" type="presOf" srcId="{457A1508-791E-4499-A643-B14AB2277E4A}" destId="{967E4E9C-AC18-43A8-ADEA-6FA74998E33D}" srcOrd="2" destOrd="0" presId="urn:microsoft.com/office/officeart/2005/8/layout/gear1"/>
    <dgm:cxn modelId="{657C7D1B-3AA0-4EDA-AE8F-D9B115F6562C}" type="presOf" srcId="{592B3E60-1EF5-479A-9EE3-4645681F48A2}" destId="{B2DA9841-BDE5-48F7-8168-33D8E37BA063}" srcOrd="0" destOrd="0" presId="urn:microsoft.com/office/officeart/2005/8/layout/gear1"/>
    <dgm:cxn modelId="{9672F736-3046-40B2-8876-C7443AD83C29}" type="presOf" srcId="{ACB335AF-221F-4BFF-9088-325FBE7684C4}" destId="{99E95A8B-2855-4893-A926-CD4D657A6AF4}" srcOrd="1" destOrd="0" presId="urn:microsoft.com/office/officeart/2005/8/layout/gear1"/>
    <dgm:cxn modelId="{9E5D553E-7C63-485F-A4EF-6DC90DD507D4}" type="presOf" srcId="{6BB7A20E-792B-4D58-850E-AD6657D7E4E3}" destId="{0B66E535-CF70-4E73-8A25-CFF7030C0566}" srcOrd="2" destOrd="0" presId="urn:microsoft.com/office/officeart/2005/8/layout/gear1"/>
    <dgm:cxn modelId="{989F953E-AB4C-4936-B867-82CC979E8FFC}" srcId="{A7459336-9160-46C6-8B19-256B2EF7F909}" destId="{ACB335AF-221F-4BFF-9088-325FBE7684C4}" srcOrd="1" destOrd="0" parTransId="{66B670C6-B3FD-4A3B-8F13-D109A99AAFDA}" sibTransId="{592B3E60-1EF5-479A-9EE3-4645681F48A2}"/>
    <dgm:cxn modelId="{400C165F-FCD6-4B96-AB0B-9EFB14E626F8}" srcId="{A7459336-9160-46C6-8B19-256B2EF7F909}" destId="{6BB7A20E-792B-4D58-850E-AD6657D7E4E3}" srcOrd="0" destOrd="0" parTransId="{264A61DC-6A67-4B8C-B5EB-D7D3FA78D129}" sibTransId="{60CEC73A-C7C2-4F36-9AC5-901589217B3C}"/>
    <dgm:cxn modelId="{8CE23C48-7D73-48A1-82F8-B8868826D871}" type="presOf" srcId="{6BB7A20E-792B-4D58-850E-AD6657D7E4E3}" destId="{3CA30056-7088-404E-9563-13B6B0D9234E}" srcOrd="1" destOrd="0" presId="urn:microsoft.com/office/officeart/2005/8/layout/gear1"/>
    <dgm:cxn modelId="{1712E35A-F9DB-44DC-A788-D043C18F1359}" type="presOf" srcId="{4D14661E-1C72-4098-92A0-EA3D05E40B58}" destId="{3D0427A4-D328-4BF9-AB6D-B13EB12624AA}" srcOrd="0" destOrd="0" presId="urn:microsoft.com/office/officeart/2005/8/layout/gear1"/>
    <dgm:cxn modelId="{C77B1280-F7AB-45B3-9F46-A5FD4764442D}" type="presOf" srcId="{A7459336-9160-46C6-8B19-256B2EF7F909}" destId="{0382F4F0-B332-461A-A196-B2CF4B876762}" srcOrd="0" destOrd="0" presId="urn:microsoft.com/office/officeart/2005/8/layout/gear1"/>
    <dgm:cxn modelId="{D072799D-8DBB-450D-927A-B86E0A64F63B}" type="presOf" srcId="{457A1508-791E-4499-A643-B14AB2277E4A}" destId="{1406E9A8-8127-4B8B-8E7D-215E2ED5A62B}" srcOrd="3" destOrd="0" presId="urn:microsoft.com/office/officeart/2005/8/layout/gear1"/>
    <dgm:cxn modelId="{B3E4A7AB-0140-4D86-B98D-CAEE45E61A50}" type="presOf" srcId="{ACB335AF-221F-4BFF-9088-325FBE7684C4}" destId="{2005FC32-325E-4551-9F76-9BEDD80FF609}" srcOrd="2" destOrd="0" presId="urn:microsoft.com/office/officeart/2005/8/layout/gear1"/>
    <dgm:cxn modelId="{51BEEEAE-6A60-4843-AFD5-66FCA3059990}" type="presOf" srcId="{457A1508-791E-4499-A643-B14AB2277E4A}" destId="{3F014DC3-C348-4040-A3F9-D34B6E27DC72}" srcOrd="1" destOrd="0" presId="urn:microsoft.com/office/officeart/2005/8/layout/gear1"/>
    <dgm:cxn modelId="{29F156C4-578C-4121-94C9-8433210F7750}" type="presOf" srcId="{457A1508-791E-4499-A643-B14AB2277E4A}" destId="{4AB79403-0AA6-4F1F-8593-99EC6C907C15}" srcOrd="0" destOrd="0" presId="urn:microsoft.com/office/officeart/2005/8/layout/gear1"/>
    <dgm:cxn modelId="{A1B1D8D4-7219-4D9E-B14C-F18C587C7ED9}" srcId="{A7459336-9160-46C6-8B19-256B2EF7F909}" destId="{457A1508-791E-4499-A643-B14AB2277E4A}" srcOrd="2" destOrd="0" parTransId="{031A9472-E075-48C0-BC3C-0FCC304CEF4D}" sibTransId="{4D14661E-1C72-4098-92A0-EA3D05E40B58}"/>
    <dgm:cxn modelId="{167095E4-45B6-4562-9750-86E88932AB6C}" type="presOf" srcId="{60CEC73A-C7C2-4F36-9AC5-901589217B3C}" destId="{06CDAF46-9510-4582-B1A1-763261130998}" srcOrd="0" destOrd="0" presId="urn:microsoft.com/office/officeart/2005/8/layout/gear1"/>
    <dgm:cxn modelId="{902FEBF6-A3E1-481D-9B14-E3D04B86C8CD}" type="presOf" srcId="{ACB335AF-221F-4BFF-9088-325FBE7684C4}" destId="{972FE6FA-3923-4AD0-9560-E3B74967AED2}" srcOrd="0" destOrd="0" presId="urn:microsoft.com/office/officeart/2005/8/layout/gear1"/>
    <dgm:cxn modelId="{B9C47D4B-D73C-47F1-8F1C-48CF75F7B321}" type="presParOf" srcId="{0382F4F0-B332-461A-A196-B2CF4B876762}" destId="{95AF94F1-4675-4260-B962-ACFEF17DE22D}" srcOrd="0" destOrd="0" presId="urn:microsoft.com/office/officeart/2005/8/layout/gear1"/>
    <dgm:cxn modelId="{A0D8618E-6EA8-43D5-A12E-9DAFBFB6DD14}" type="presParOf" srcId="{0382F4F0-B332-461A-A196-B2CF4B876762}" destId="{3CA30056-7088-404E-9563-13B6B0D9234E}" srcOrd="1" destOrd="0" presId="urn:microsoft.com/office/officeart/2005/8/layout/gear1"/>
    <dgm:cxn modelId="{265BDA9B-8249-49C8-BF54-6FE432591A97}" type="presParOf" srcId="{0382F4F0-B332-461A-A196-B2CF4B876762}" destId="{0B66E535-CF70-4E73-8A25-CFF7030C0566}" srcOrd="2" destOrd="0" presId="urn:microsoft.com/office/officeart/2005/8/layout/gear1"/>
    <dgm:cxn modelId="{0273BA15-2AAC-4D67-B609-E24BAD7F142C}" type="presParOf" srcId="{0382F4F0-B332-461A-A196-B2CF4B876762}" destId="{972FE6FA-3923-4AD0-9560-E3B74967AED2}" srcOrd="3" destOrd="0" presId="urn:microsoft.com/office/officeart/2005/8/layout/gear1"/>
    <dgm:cxn modelId="{118C3B0C-8515-474C-A9EE-78387D4D5F36}" type="presParOf" srcId="{0382F4F0-B332-461A-A196-B2CF4B876762}" destId="{99E95A8B-2855-4893-A926-CD4D657A6AF4}" srcOrd="4" destOrd="0" presId="urn:microsoft.com/office/officeart/2005/8/layout/gear1"/>
    <dgm:cxn modelId="{51A8E95E-2C26-42FC-A4D3-E3F48ACE3BFF}" type="presParOf" srcId="{0382F4F0-B332-461A-A196-B2CF4B876762}" destId="{2005FC32-325E-4551-9F76-9BEDD80FF609}" srcOrd="5" destOrd="0" presId="urn:microsoft.com/office/officeart/2005/8/layout/gear1"/>
    <dgm:cxn modelId="{2D09AC6D-7850-449A-8740-E4551D8DD88B}" type="presParOf" srcId="{0382F4F0-B332-461A-A196-B2CF4B876762}" destId="{4AB79403-0AA6-4F1F-8593-99EC6C907C15}" srcOrd="6" destOrd="0" presId="urn:microsoft.com/office/officeart/2005/8/layout/gear1"/>
    <dgm:cxn modelId="{EF2EE31F-6AE1-489E-AE56-69D35B80718A}" type="presParOf" srcId="{0382F4F0-B332-461A-A196-B2CF4B876762}" destId="{3F014DC3-C348-4040-A3F9-D34B6E27DC72}" srcOrd="7" destOrd="0" presId="urn:microsoft.com/office/officeart/2005/8/layout/gear1"/>
    <dgm:cxn modelId="{0AF9469F-9FA1-49D1-9725-CFD1B53749F6}" type="presParOf" srcId="{0382F4F0-B332-461A-A196-B2CF4B876762}" destId="{967E4E9C-AC18-43A8-ADEA-6FA74998E33D}" srcOrd="8" destOrd="0" presId="urn:microsoft.com/office/officeart/2005/8/layout/gear1"/>
    <dgm:cxn modelId="{A6155CE4-666D-4190-9084-7D45EC1475A5}" type="presParOf" srcId="{0382F4F0-B332-461A-A196-B2CF4B876762}" destId="{1406E9A8-8127-4B8B-8E7D-215E2ED5A62B}" srcOrd="9" destOrd="0" presId="urn:microsoft.com/office/officeart/2005/8/layout/gear1"/>
    <dgm:cxn modelId="{B742619E-4F97-4F50-A5F1-F8541DE6ED5E}" type="presParOf" srcId="{0382F4F0-B332-461A-A196-B2CF4B876762}" destId="{06CDAF46-9510-4582-B1A1-763261130998}" srcOrd="10" destOrd="0" presId="urn:microsoft.com/office/officeart/2005/8/layout/gear1"/>
    <dgm:cxn modelId="{9A55F9B7-7E9A-458F-ABDF-DBE248B65D45}" type="presParOf" srcId="{0382F4F0-B332-461A-A196-B2CF4B876762}" destId="{B2DA9841-BDE5-48F7-8168-33D8E37BA063}" srcOrd="11" destOrd="0" presId="urn:microsoft.com/office/officeart/2005/8/layout/gear1"/>
    <dgm:cxn modelId="{C13F9045-8A6A-4F1D-B268-25244BE83A5F}" type="presParOf" srcId="{0382F4F0-B332-461A-A196-B2CF4B876762}" destId="{3D0427A4-D328-4BF9-AB6D-B13EB12624A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D1886A1-9775-492D-92B2-01A4F13B2DFD}" type="doc">
      <dgm:prSet loTypeId="urn:microsoft.com/office/officeart/2005/8/layout/cycle8" loCatId="cycle" qsTypeId="urn:microsoft.com/office/officeart/2005/8/quickstyle/3d1" qsCatId="3D" csTypeId="urn:microsoft.com/office/officeart/2005/8/colors/accent1_2" csCatId="accent1" phldr="1"/>
      <dgm:spPr/>
    </dgm:pt>
    <dgm:pt modelId="{F28D8529-5A54-452D-B8F2-2A575EEE2661}">
      <dgm:prSet phldrT="[Tekst]"/>
      <dgm:spPr/>
      <dgm:t>
        <a:bodyPr/>
        <a:lstStyle/>
        <a:p>
          <a:r>
            <a:rPr lang="da-DK" dirty="0"/>
            <a:t>Respekt</a:t>
          </a:r>
        </a:p>
        <a:p>
          <a:r>
            <a:rPr lang="da-DK" dirty="0"/>
            <a:t>for den enkelte</a:t>
          </a:r>
        </a:p>
      </dgm:t>
    </dgm:pt>
    <dgm:pt modelId="{15032814-9803-493B-A361-E60249937FCE}" type="parTrans" cxnId="{C531BCFA-3A0D-4928-B7E0-91F46239BFFA}">
      <dgm:prSet/>
      <dgm:spPr/>
      <dgm:t>
        <a:bodyPr/>
        <a:lstStyle/>
        <a:p>
          <a:endParaRPr lang="da-DK"/>
        </a:p>
      </dgm:t>
    </dgm:pt>
    <dgm:pt modelId="{516AD717-1C65-4A8D-BB8B-A6DCBED4E8CB}" type="sibTrans" cxnId="{C531BCFA-3A0D-4928-B7E0-91F46239BFFA}">
      <dgm:prSet/>
      <dgm:spPr/>
      <dgm:t>
        <a:bodyPr/>
        <a:lstStyle/>
        <a:p>
          <a:endParaRPr lang="da-DK"/>
        </a:p>
      </dgm:t>
    </dgm:pt>
    <dgm:pt modelId="{97663D6F-A89F-4C7D-B784-4BE44D938FAB}">
      <dgm:prSet phldrT="[Tekst]"/>
      <dgm:spPr/>
      <dgm:t>
        <a:bodyPr/>
        <a:lstStyle/>
        <a:p>
          <a:r>
            <a:rPr lang="da-DK" dirty="0"/>
            <a:t>Rest-</a:t>
          </a:r>
        </a:p>
        <a:p>
          <a:r>
            <a:rPr lang="da-DK" dirty="0"/>
            <a:t>levetid</a:t>
          </a:r>
        </a:p>
      </dgm:t>
    </dgm:pt>
    <dgm:pt modelId="{FD4DB947-79CD-46D8-951C-D3C4C4793C8B}" type="parTrans" cxnId="{5308568B-B06C-4A14-9966-941F0705FBC3}">
      <dgm:prSet/>
      <dgm:spPr/>
      <dgm:t>
        <a:bodyPr/>
        <a:lstStyle/>
        <a:p>
          <a:endParaRPr lang="da-DK"/>
        </a:p>
      </dgm:t>
    </dgm:pt>
    <dgm:pt modelId="{6613BEB5-3CDC-4463-A99F-9518BFCED645}" type="sibTrans" cxnId="{5308568B-B06C-4A14-9966-941F0705FBC3}">
      <dgm:prSet/>
      <dgm:spPr/>
      <dgm:t>
        <a:bodyPr/>
        <a:lstStyle/>
        <a:p>
          <a:endParaRPr lang="da-DK"/>
        </a:p>
      </dgm:t>
    </dgm:pt>
    <dgm:pt modelId="{3E2DE6A7-B986-4CEB-B318-8973D93486A3}">
      <dgm:prSet phldrT="[Tekst]"/>
      <dgm:spPr/>
      <dgm:t>
        <a:bodyPr/>
        <a:lstStyle/>
        <a:p>
          <a:r>
            <a:rPr lang="da-DK" dirty="0"/>
            <a:t>Det lange livs dilemma</a:t>
          </a:r>
        </a:p>
      </dgm:t>
    </dgm:pt>
    <dgm:pt modelId="{F7D1AC93-7AF8-42B8-9F01-C7E455782EBF}" type="parTrans" cxnId="{F47B9E74-02BA-47D9-B507-58BCA99B1903}">
      <dgm:prSet/>
      <dgm:spPr/>
      <dgm:t>
        <a:bodyPr/>
        <a:lstStyle/>
        <a:p>
          <a:endParaRPr lang="da-DK"/>
        </a:p>
      </dgm:t>
    </dgm:pt>
    <dgm:pt modelId="{1A98C265-1B95-4A7D-9AE3-106EB7DA5EB9}" type="sibTrans" cxnId="{F47B9E74-02BA-47D9-B507-58BCA99B1903}">
      <dgm:prSet/>
      <dgm:spPr/>
      <dgm:t>
        <a:bodyPr/>
        <a:lstStyle/>
        <a:p>
          <a:endParaRPr lang="da-DK"/>
        </a:p>
      </dgm:t>
    </dgm:pt>
    <dgm:pt modelId="{F834128B-2C59-4FCF-94FE-EEE93BF912A8}" type="pres">
      <dgm:prSet presAssocID="{FD1886A1-9775-492D-92B2-01A4F13B2DFD}" presName="compositeShape" presStyleCnt="0">
        <dgm:presLayoutVars>
          <dgm:chMax val="7"/>
          <dgm:dir/>
          <dgm:resizeHandles val="exact"/>
        </dgm:presLayoutVars>
      </dgm:prSet>
      <dgm:spPr/>
    </dgm:pt>
    <dgm:pt modelId="{EFBB2A41-6281-4BE7-A532-D98469739A1E}" type="pres">
      <dgm:prSet presAssocID="{FD1886A1-9775-492D-92B2-01A4F13B2DFD}" presName="wedge1" presStyleLbl="node1" presStyleIdx="0" presStyleCnt="3"/>
      <dgm:spPr/>
    </dgm:pt>
    <dgm:pt modelId="{62E8BB76-240E-44B1-8224-27A44608FAF5}" type="pres">
      <dgm:prSet presAssocID="{FD1886A1-9775-492D-92B2-01A4F13B2DFD}" presName="dummy1a" presStyleCnt="0"/>
      <dgm:spPr/>
    </dgm:pt>
    <dgm:pt modelId="{D9301DAA-0635-471C-9784-DAD06B654587}" type="pres">
      <dgm:prSet presAssocID="{FD1886A1-9775-492D-92B2-01A4F13B2DFD}" presName="dummy1b" presStyleCnt="0"/>
      <dgm:spPr/>
    </dgm:pt>
    <dgm:pt modelId="{AE6E8AB1-34CA-4CA8-BE7D-DC4E6DD24FB9}" type="pres">
      <dgm:prSet presAssocID="{FD1886A1-9775-492D-92B2-01A4F13B2DF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7F99EA2-81A0-43B3-924C-9EB34EFEB75E}" type="pres">
      <dgm:prSet presAssocID="{FD1886A1-9775-492D-92B2-01A4F13B2DFD}" presName="wedge2" presStyleLbl="node1" presStyleIdx="1" presStyleCnt="3"/>
      <dgm:spPr/>
    </dgm:pt>
    <dgm:pt modelId="{0558E239-E659-426C-BA0F-3B684E41CC26}" type="pres">
      <dgm:prSet presAssocID="{FD1886A1-9775-492D-92B2-01A4F13B2DFD}" presName="dummy2a" presStyleCnt="0"/>
      <dgm:spPr/>
    </dgm:pt>
    <dgm:pt modelId="{C36095E6-A315-4468-ACFE-F7940F581763}" type="pres">
      <dgm:prSet presAssocID="{FD1886A1-9775-492D-92B2-01A4F13B2DFD}" presName="dummy2b" presStyleCnt="0"/>
      <dgm:spPr/>
    </dgm:pt>
    <dgm:pt modelId="{0851A772-DAEB-4E58-BA10-E98D6CD30DCC}" type="pres">
      <dgm:prSet presAssocID="{FD1886A1-9775-492D-92B2-01A4F13B2DF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13FDDCC-7520-4436-B493-750CA3041FA2}" type="pres">
      <dgm:prSet presAssocID="{FD1886A1-9775-492D-92B2-01A4F13B2DFD}" presName="wedge3" presStyleLbl="node1" presStyleIdx="2" presStyleCnt="3"/>
      <dgm:spPr/>
    </dgm:pt>
    <dgm:pt modelId="{1312625E-4705-4A6C-91D4-CB49CA84A6F1}" type="pres">
      <dgm:prSet presAssocID="{FD1886A1-9775-492D-92B2-01A4F13B2DFD}" presName="dummy3a" presStyleCnt="0"/>
      <dgm:spPr/>
    </dgm:pt>
    <dgm:pt modelId="{22D041D8-2BA4-483E-9084-928BF68AB631}" type="pres">
      <dgm:prSet presAssocID="{FD1886A1-9775-492D-92B2-01A4F13B2DFD}" presName="dummy3b" presStyleCnt="0"/>
      <dgm:spPr/>
    </dgm:pt>
    <dgm:pt modelId="{FB8D73FE-9C40-4EE0-B0A1-7B1781DA9AB3}" type="pres">
      <dgm:prSet presAssocID="{FD1886A1-9775-492D-92B2-01A4F13B2DF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21F06EF-70C2-46F7-840C-CDAC0667C92A}" type="pres">
      <dgm:prSet presAssocID="{516AD717-1C65-4A8D-BB8B-A6DCBED4E8CB}" presName="arrowWedge1" presStyleLbl="fgSibTrans2D1" presStyleIdx="0" presStyleCnt="3"/>
      <dgm:spPr/>
    </dgm:pt>
    <dgm:pt modelId="{1DF5FFF4-7D49-4B39-B5D2-9282C7250899}" type="pres">
      <dgm:prSet presAssocID="{6613BEB5-3CDC-4463-A99F-9518BFCED645}" presName="arrowWedge2" presStyleLbl="fgSibTrans2D1" presStyleIdx="1" presStyleCnt="3"/>
      <dgm:spPr/>
    </dgm:pt>
    <dgm:pt modelId="{749AAFA8-483C-4D06-A233-D0585DAF2180}" type="pres">
      <dgm:prSet presAssocID="{1A98C265-1B95-4A7D-9AE3-106EB7DA5EB9}" presName="arrowWedge3" presStyleLbl="fgSibTrans2D1" presStyleIdx="2" presStyleCnt="3"/>
      <dgm:spPr/>
    </dgm:pt>
  </dgm:ptLst>
  <dgm:cxnLst>
    <dgm:cxn modelId="{CC859229-B4A7-474B-97E1-1D7E8037AF84}" type="presOf" srcId="{3E2DE6A7-B986-4CEB-B318-8973D93486A3}" destId="{FB8D73FE-9C40-4EE0-B0A1-7B1781DA9AB3}" srcOrd="1" destOrd="0" presId="urn:microsoft.com/office/officeart/2005/8/layout/cycle8"/>
    <dgm:cxn modelId="{D39C4C65-B66F-4D66-8CA8-D1BF6016DFB4}" type="presOf" srcId="{3E2DE6A7-B986-4CEB-B318-8973D93486A3}" destId="{E13FDDCC-7520-4436-B493-750CA3041FA2}" srcOrd="0" destOrd="0" presId="urn:microsoft.com/office/officeart/2005/8/layout/cycle8"/>
    <dgm:cxn modelId="{F47B9E74-02BA-47D9-B507-58BCA99B1903}" srcId="{FD1886A1-9775-492D-92B2-01A4F13B2DFD}" destId="{3E2DE6A7-B986-4CEB-B318-8973D93486A3}" srcOrd="2" destOrd="0" parTransId="{F7D1AC93-7AF8-42B8-9F01-C7E455782EBF}" sibTransId="{1A98C265-1B95-4A7D-9AE3-106EB7DA5EB9}"/>
    <dgm:cxn modelId="{47206D77-7534-4AEE-8C8A-E8D33DD087F2}" type="presOf" srcId="{97663D6F-A89F-4C7D-B784-4BE44D938FAB}" destId="{D7F99EA2-81A0-43B3-924C-9EB34EFEB75E}" srcOrd="0" destOrd="0" presId="urn:microsoft.com/office/officeart/2005/8/layout/cycle8"/>
    <dgm:cxn modelId="{E66C997E-A01D-43AF-B755-3AE8E68ABF0B}" type="presOf" srcId="{FD1886A1-9775-492D-92B2-01A4F13B2DFD}" destId="{F834128B-2C59-4FCF-94FE-EEE93BF912A8}" srcOrd="0" destOrd="0" presId="urn:microsoft.com/office/officeart/2005/8/layout/cycle8"/>
    <dgm:cxn modelId="{5308568B-B06C-4A14-9966-941F0705FBC3}" srcId="{FD1886A1-9775-492D-92B2-01A4F13B2DFD}" destId="{97663D6F-A89F-4C7D-B784-4BE44D938FAB}" srcOrd="1" destOrd="0" parTransId="{FD4DB947-79CD-46D8-951C-D3C4C4793C8B}" sibTransId="{6613BEB5-3CDC-4463-A99F-9518BFCED645}"/>
    <dgm:cxn modelId="{8EC696E9-2F02-47CE-9087-BCA970EBB72E}" type="presOf" srcId="{F28D8529-5A54-452D-B8F2-2A575EEE2661}" destId="{EFBB2A41-6281-4BE7-A532-D98469739A1E}" srcOrd="0" destOrd="0" presId="urn:microsoft.com/office/officeart/2005/8/layout/cycle8"/>
    <dgm:cxn modelId="{A8F5F2F6-BDB2-41BC-8B6A-8F34DD55E680}" type="presOf" srcId="{97663D6F-A89F-4C7D-B784-4BE44D938FAB}" destId="{0851A772-DAEB-4E58-BA10-E98D6CD30DCC}" srcOrd="1" destOrd="0" presId="urn:microsoft.com/office/officeart/2005/8/layout/cycle8"/>
    <dgm:cxn modelId="{FC9527F8-EE3E-4F04-A8B9-B6B68E62F8E7}" type="presOf" srcId="{F28D8529-5A54-452D-B8F2-2A575EEE2661}" destId="{AE6E8AB1-34CA-4CA8-BE7D-DC4E6DD24FB9}" srcOrd="1" destOrd="0" presId="urn:microsoft.com/office/officeart/2005/8/layout/cycle8"/>
    <dgm:cxn modelId="{C531BCFA-3A0D-4928-B7E0-91F46239BFFA}" srcId="{FD1886A1-9775-492D-92B2-01A4F13B2DFD}" destId="{F28D8529-5A54-452D-B8F2-2A575EEE2661}" srcOrd="0" destOrd="0" parTransId="{15032814-9803-493B-A361-E60249937FCE}" sibTransId="{516AD717-1C65-4A8D-BB8B-A6DCBED4E8CB}"/>
    <dgm:cxn modelId="{AF2F86AF-D5AB-4255-8844-6DC2A6DE4265}" type="presParOf" srcId="{F834128B-2C59-4FCF-94FE-EEE93BF912A8}" destId="{EFBB2A41-6281-4BE7-A532-D98469739A1E}" srcOrd="0" destOrd="0" presId="urn:microsoft.com/office/officeart/2005/8/layout/cycle8"/>
    <dgm:cxn modelId="{26830D71-5089-4234-8EDA-D10F753C3A9D}" type="presParOf" srcId="{F834128B-2C59-4FCF-94FE-EEE93BF912A8}" destId="{62E8BB76-240E-44B1-8224-27A44608FAF5}" srcOrd="1" destOrd="0" presId="urn:microsoft.com/office/officeart/2005/8/layout/cycle8"/>
    <dgm:cxn modelId="{C420570F-2612-4FB1-B183-4588CE521C51}" type="presParOf" srcId="{F834128B-2C59-4FCF-94FE-EEE93BF912A8}" destId="{D9301DAA-0635-471C-9784-DAD06B654587}" srcOrd="2" destOrd="0" presId="urn:microsoft.com/office/officeart/2005/8/layout/cycle8"/>
    <dgm:cxn modelId="{B03F81EC-DE81-4478-B015-066B8F8C3150}" type="presParOf" srcId="{F834128B-2C59-4FCF-94FE-EEE93BF912A8}" destId="{AE6E8AB1-34CA-4CA8-BE7D-DC4E6DD24FB9}" srcOrd="3" destOrd="0" presId="urn:microsoft.com/office/officeart/2005/8/layout/cycle8"/>
    <dgm:cxn modelId="{DC3EB89E-DAF5-43C2-988B-787D344BABDD}" type="presParOf" srcId="{F834128B-2C59-4FCF-94FE-EEE93BF912A8}" destId="{D7F99EA2-81A0-43B3-924C-9EB34EFEB75E}" srcOrd="4" destOrd="0" presId="urn:microsoft.com/office/officeart/2005/8/layout/cycle8"/>
    <dgm:cxn modelId="{BDC2B241-4BBE-45C8-BE0B-F63CDEDA7553}" type="presParOf" srcId="{F834128B-2C59-4FCF-94FE-EEE93BF912A8}" destId="{0558E239-E659-426C-BA0F-3B684E41CC26}" srcOrd="5" destOrd="0" presId="urn:microsoft.com/office/officeart/2005/8/layout/cycle8"/>
    <dgm:cxn modelId="{2CFA2E87-8072-4E84-832B-B9F4F9EB9225}" type="presParOf" srcId="{F834128B-2C59-4FCF-94FE-EEE93BF912A8}" destId="{C36095E6-A315-4468-ACFE-F7940F581763}" srcOrd="6" destOrd="0" presId="urn:microsoft.com/office/officeart/2005/8/layout/cycle8"/>
    <dgm:cxn modelId="{0B790446-255C-4F8D-AAA0-D6240DC534A7}" type="presParOf" srcId="{F834128B-2C59-4FCF-94FE-EEE93BF912A8}" destId="{0851A772-DAEB-4E58-BA10-E98D6CD30DCC}" srcOrd="7" destOrd="0" presId="urn:microsoft.com/office/officeart/2005/8/layout/cycle8"/>
    <dgm:cxn modelId="{E5B884E1-3109-4970-8852-630DCC1A9245}" type="presParOf" srcId="{F834128B-2C59-4FCF-94FE-EEE93BF912A8}" destId="{E13FDDCC-7520-4436-B493-750CA3041FA2}" srcOrd="8" destOrd="0" presId="urn:microsoft.com/office/officeart/2005/8/layout/cycle8"/>
    <dgm:cxn modelId="{DEE08B5E-7F87-4318-9F16-D32E53A96F1F}" type="presParOf" srcId="{F834128B-2C59-4FCF-94FE-EEE93BF912A8}" destId="{1312625E-4705-4A6C-91D4-CB49CA84A6F1}" srcOrd="9" destOrd="0" presId="urn:microsoft.com/office/officeart/2005/8/layout/cycle8"/>
    <dgm:cxn modelId="{D350FD66-2E09-4236-B9EF-08221048BDE6}" type="presParOf" srcId="{F834128B-2C59-4FCF-94FE-EEE93BF912A8}" destId="{22D041D8-2BA4-483E-9084-928BF68AB631}" srcOrd="10" destOrd="0" presId="urn:microsoft.com/office/officeart/2005/8/layout/cycle8"/>
    <dgm:cxn modelId="{2BAC5241-5CB3-4F85-AA1F-89322389A8B8}" type="presParOf" srcId="{F834128B-2C59-4FCF-94FE-EEE93BF912A8}" destId="{FB8D73FE-9C40-4EE0-B0A1-7B1781DA9AB3}" srcOrd="11" destOrd="0" presId="urn:microsoft.com/office/officeart/2005/8/layout/cycle8"/>
    <dgm:cxn modelId="{A186185D-6DD9-41D6-878C-8B5DF7DF9832}" type="presParOf" srcId="{F834128B-2C59-4FCF-94FE-EEE93BF912A8}" destId="{B21F06EF-70C2-46F7-840C-CDAC0667C92A}" srcOrd="12" destOrd="0" presId="urn:microsoft.com/office/officeart/2005/8/layout/cycle8"/>
    <dgm:cxn modelId="{E0BFDB85-2BCB-42C8-90CB-C147D0510F38}" type="presParOf" srcId="{F834128B-2C59-4FCF-94FE-EEE93BF912A8}" destId="{1DF5FFF4-7D49-4B39-B5D2-9282C7250899}" srcOrd="13" destOrd="0" presId="urn:microsoft.com/office/officeart/2005/8/layout/cycle8"/>
    <dgm:cxn modelId="{3E333134-DB06-422E-88DE-0E38485873FC}" type="presParOf" srcId="{F834128B-2C59-4FCF-94FE-EEE93BF912A8}" destId="{749AAFA8-483C-4D06-A233-D0585DAF218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993F0D4-A72A-40CB-9733-8E13693ECBFB}" type="doc">
      <dgm:prSet loTypeId="urn:microsoft.com/office/officeart/2005/8/layout/cycle2" loCatId="cycle" qsTypeId="urn:microsoft.com/office/officeart/2005/8/quickstyle/simple4" qsCatId="simple" csTypeId="urn:microsoft.com/office/officeart/2005/8/colors/colorful2" csCatId="colorful" phldr="1"/>
      <dgm:spPr/>
    </dgm:pt>
    <dgm:pt modelId="{1370B263-7CE9-477E-91B0-EB3C7ECA7D75}">
      <dgm:prSet/>
      <dgm:spPr/>
      <dgm:t>
        <a:bodyPr/>
        <a:lstStyle/>
        <a:p>
          <a:pPr marL="0" marR="0" lvl="0" indent="0" defTabSz="914400" rtl="0" eaLnBrk="1" fontAlgn="base" latinLnBrk="0" hangingPunct="1">
            <a:spcBef>
              <a:spcPct val="20000"/>
            </a:spcBef>
            <a:spcAft>
              <a:spcPct val="10000"/>
            </a:spcAft>
            <a:buClr>
              <a:schemeClr val="folHlink"/>
            </a:buClr>
            <a:buSzTx/>
            <a:buFontTx/>
            <a:buNone/>
            <a:tabLst/>
          </a:pPr>
          <a:r>
            <a:rPr kumimoji="0" lang="da-DK" altLang="da-DK" b="0" i="0" u="none" strike="noStrike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Konstant </a:t>
          </a:r>
        </a:p>
        <a:p>
          <a:pPr marL="0" marR="0" lvl="0" indent="0" defTabSz="914400" rtl="0" eaLnBrk="1" fontAlgn="base" latinLnBrk="0" hangingPunct="1">
            <a:spcBef>
              <a:spcPct val="20000"/>
            </a:spcBef>
            <a:spcAft>
              <a:spcPct val="10000"/>
            </a:spcAft>
            <a:buClr>
              <a:schemeClr val="folHlink"/>
            </a:buClr>
            <a:buSzTx/>
            <a:buFontTx/>
            <a:buNone/>
            <a:tabLst/>
          </a:pPr>
          <a:r>
            <a:rPr kumimoji="0" lang="da-DK" altLang="da-DK" b="0" i="0" u="none" strike="noStrike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overvågning af </a:t>
          </a:r>
        </a:p>
        <a:p>
          <a:pPr marL="0" marR="0" lvl="0" indent="0" defTabSz="914400" rtl="0" eaLnBrk="1" fontAlgn="base" latinLnBrk="0" hangingPunct="1">
            <a:spcBef>
              <a:spcPct val="20000"/>
            </a:spcBef>
            <a:spcAft>
              <a:spcPct val="10000"/>
            </a:spcAft>
            <a:buClr>
              <a:schemeClr val="folHlink"/>
            </a:buClr>
            <a:buSzTx/>
            <a:buFontTx/>
            <a:buNone/>
            <a:tabLst/>
          </a:pPr>
          <a:r>
            <a:rPr kumimoji="0" lang="da-DK" altLang="da-DK" b="0" i="0" u="none" strike="noStrike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biomarkører hos raske</a:t>
          </a:r>
        </a:p>
      </dgm:t>
    </dgm:pt>
    <dgm:pt modelId="{CBA2FD5D-1A9A-4A7F-996F-E8890C0E2A51}" type="parTrans" cxnId="{C9391D1F-0326-4866-BD3A-DD911A00408D}">
      <dgm:prSet/>
      <dgm:spPr/>
      <dgm:t>
        <a:bodyPr/>
        <a:lstStyle/>
        <a:p>
          <a:endParaRPr lang="da-DK"/>
        </a:p>
      </dgm:t>
    </dgm:pt>
    <dgm:pt modelId="{C2960FD7-CFBA-4155-8720-93FC2E7AF6C2}" type="sibTrans" cxnId="{C9391D1F-0326-4866-BD3A-DD911A00408D}">
      <dgm:prSet/>
      <dgm:spPr/>
      <dgm:t>
        <a:bodyPr/>
        <a:lstStyle/>
        <a:p>
          <a:endParaRPr lang="da-DK"/>
        </a:p>
      </dgm:t>
    </dgm:pt>
    <dgm:pt modelId="{C460185E-CF68-425E-9D52-942FD0A6F8A6}">
      <dgm:prSet/>
      <dgm:spPr/>
      <dgm:t>
        <a:bodyPr/>
        <a:lstStyle/>
        <a:p>
          <a:pPr marL="0" marR="0" lvl="0" indent="0" defTabSz="914400" rtl="0" eaLnBrk="1" fontAlgn="base" latinLnBrk="0" hangingPunct="1">
            <a:spcBef>
              <a:spcPct val="20000"/>
            </a:spcBef>
            <a:spcAft>
              <a:spcPct val="10000"/>
            </a:spcAft>
            <a:buClr>
              <a:srgbClr val="777777"/>
            </a:buClr>
            <a:buSzTx/>
            <a:buFontTx/>
            <a:buNone/>
            <a:tabLst/>
          </a:pPr>
          <a:r>
            <a:rPr kumimoji="0" lang="da-DK" altLang="da-DK" b="0" i="0" u="none" strike="noStrike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Risikovurdering </a:t>
          </a:r>
        </a:p>
        <a:p>
          <a:pPr marL="0" marR="0" lvl="0" indent="0" defTabSz="914400" rtl="0" eaLnBrk="1" fontAlgn="base" latinLnBrk="0" hangingPunct="1">
            <a:spcBef>
              <a:spcPct val="20000"/>
            </a:spcBef>
            <a:spcAft>
              <a:spcPct val="10000"/>
            </a:spcAft>
            <a:buClr>
              <a:srgbClr val="777777"/>
            </a:buClr>
            <a:buSzTx/>
            <a:buFontTx/>
            <a:buNone/>
            <a:tabLst/>
          </a:pPr>
          <a:r>
            <a:rPr kumimoji="0" lang="da-DK" altLang="da-DK" b="0" i="0" u="none" strike="noStrike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af raske, </a:t>
          </a:r>
        </a:p>
        <a:p>
          <a:pPr marL="0" marR="0" lvl="0" indent="0" defTabSz="914400" rtl="0" eaLnBrk="1" fontAlgn="base" latinLnBrk="0" hangingPunct="1">
            <a:spcBef>
              <a:spcPct val="20000"/>
            </a:spcBef>
            <a:spcAft>
              <a:spcPct val="10000"/>
            </a:spcAft>
            <a:buClr>
              <a:srgbClr val="777777"/>
            </a:buClr>
            <a:buSzTx/>
            <a:buFontTx/>
            <a:buNone/>
            <a:tabLst/>
          </a:pPr>
          <a:r>
            <a:rPr kumimoji="0" lang="da-DK" altLang="da-DK" b="0" i="0" u="none" strike="noStrike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hvis biomarkører </a:t>
          </a:r>
        </a:p>
        <a:p>
          <a:pPr marL="0" marR="0" lvl="0" indent="0" defTabSz="914400" rtl="0" eaLnBrk="1" fontAlgn="base" latinLnBrk="0" hangingPunct="1">
            <a:spcBef>
              <a:spcPct val="20000"/>
            </a:spcBef>
            <a:spcAft>
              <a:spcPct val="10000"/>
            </a:spcAft>
            <a:buClr>
              <a:srgbClr val="777777"/>
            </a:buClr>
            <a:buSzTx/>
            <a:buFontTx/>
            <a:buNone/>
            <a:tabLst/>
          </a:pPr>
          <a:r>
            <a:rPr kumimoji="0" lang="da-DK" altLang="da-DK" b="0" i="0" u="none" strike="noStrike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ændre sig</a:t>
          </a:r>
        </a:p>
        <a:p>
          <a:pPr marL="0" marR="0" lvl="0" indent="0" defTabSz="914400" rtl="0" eaLnBrk="1" fontAlgn="base" latinLnBrk="0" hangingPunct="1">
            <a:spcBef>
              <a:spcPct val="20000"/>
            </a:spcBef>
            <a:spcAft>
              <a:spcPct val="10000"/>
            </a:spcAft>
            <a:buClr>
              <a:schemeClr val="folHlink"/>
            </a:buClr>
            <a:buSzTx/>
            <a:buFontTx/>
            <a:buNone/>
            <a:tabLst/>
          </a:pPr>
          <a:endParaRPr kumimoji="0" lang="da-DK" altLang="da-DK" b="0" i="0" u="none" strike="noStrike" cap="none" normalizeH="0" baseline="0"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gm:t>
    </dgm:pt>
    <dgm:pt modelId="{227F809E-B7E4-43B5-9FE9-F48144F5A976}" type="parTrans" cxnId="{B83A7E73-C0CE-4BB5-A580-A1A9756553CE}">
      <dgm:prSet/>
      <dgm:spPr/>
      <dgm:t>
        <a:bodyPr/>
        <a:lstStyle/>
        <a:p>
          <a:endParaRPr lang="da-DK"/>
        </a:p>
      </dgm:t>
    </dgm:pt>
    <dgm:pt modelId="{C20C7A62-BD30-4667-9934-F8CD65E99312}" type="sibTrans" cxnId="{B83A7E73-C0CE-4BB5-A580-A1A9756553CE}">
      <dgm:prSet/>
      <dgm:spPr/>
      <dgm:t>
        <a:bodyPr/>
        <a:lstStyle/>
        <a:p>
          <a:endParaRPr lang="da-DK"/>
        </a:p>
      </dgm:t>
    </dgm:pt>
    <dgm:pt modelId="{A8D9B216-7C05-4B1D-BD9C-FE1AB99BD82F}">
      <dgm:prSet/>
      <dgm:spPr/>
      <dgm:t>
        <a:bodyPr/>
        <a:lstStyle/>
        <a:p>
          <a:pPr marL="0" marR="0" lvl="0" indent="0" defTabSz="914400" rtl="0" eaLnBrk="1" fontAlgn="base" latinLnBrk="0" hangingPunct="1">
            <a:spcBef>
              <a:spcPct val="20000"/>
            </a:spcBef>
            <a:spcAft>
              <a:spcPct val="10000"/>
            </a:spcAft>
            <a:buClr>
              <a:schemeClr val="folHlink"/>
            </a:buClr>
            <a:buSzTx/>
            <a:buFontTx/>
            <a:buNone/>
            <a:tabLst/>
          </a:pPr>
          <a:r>
            <a:rPr kumimoji="0" lang="da-DK" altLang="da-DK" b="0" i="0" u="none" strike="noStrike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Skræddesyet </a:t>
          </a:r>
        </a:p>
        <a:p>
          <a:pPr marL="0" marR="0" lvl="0" indent="0" defTabSz="914400" rtl="0" eaLnBrk="1" fontAlgn="base" latinLnBrk="0" hangingPunct="1">
            <a:spcBef>
              <a:spcPct val="20000"/>
            </a:spcBef>
            <a:spcAft>
              <a:spcPct val="10000"/>
            </a:spcAft>
            <a:buClr>
              <a:schemeClr val="folHlink"/>
            </a:buClr>
            <a:buSzTx/>
            <a:buFontTx/>
            <a:buNone/>
            <a:tabLst/>
          </a:pPr>
          <a:r>
            <a:rPr kumimoji="0" lang="da-DK" altLang="da-DK" b="0" i="0" u="none" strike="noStrike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medicinering </a:t>
          </a:r>
        </a:p>
        <a:p>
          <a:pPr marL="0" marR="0" lvl="0" indent="0" defTabSz="914400" rtl="0" eaLnBrk="1" fontAlgn="base" latinLnBrk="0" hangingPunct="1">
            <a:spcBef>
              <a:spcPct val="20000"/>
            </a:spcBef>
            <a:spcAft>
              <a:spcPct val="10000"/>
            </a:spcAft>
            <a:buClr>
              <a:schemeClr val="folHlink"/>
            </a:buClr>
            <a:buSzTx/>
            <a:buFontTx/>
            <a:buNone/>
            <a:tabLst/>
          </a:pPr>
          <a:r>
            <a:rPr kumimoji="0" lang="da-DK" altLang="da-DK" b="0" i="0" u="none" strike="noStrike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og livsstilsændring </a:t>
          </a:r>
        </a:p>
        <a:p>
          <a:pPr marL="0" marR="0" lvl="0" indent="0" defTabSz="914400" rtl="0" eaLnBrk="1" fontAlgn="base" latinLnBrk="0" hangingPunct="1">
            <a:spcBef>
              <a:spcPct val="20000"/>
            </a:spcBef>
            <a:spcAft>
              <a:spcPct val="10000"/>
            </a:spcAft>
            <a:buClr>
              <a:schemeClr val="folHlink"/>
            </a:buClr>
            <a:buSzTx/>
            <a:buFontTx/>
            <a:buNone/>
            <a:tabLst/>
          </a:pPr>
          <a:r>
            <a:rPr kumimoji="0" lang="da-DK" altLang="da-DK" b="0" i="0" u="none" strike="noStrike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for at imødegå </a:t>
          </a:r>
        </a:p>
        <a:p>
          <a:pPr marL="0" marR="0" lvl="0" indent="0" defTabSz="914400" rtl="0" eaLnBrk="1" fontAlgn="base" latinLnBrk="0" hangingPunct="1">
            <a:spcBef>
              <a:spcPct val="20000"/>
            </a:spcBef>
            <a:spcAft>
              <a:spcPct val="10000"/>
            </a:spcAft>
            <a:buClr>
              <a:schemeClr val="folHlink"/>
            </a:buClr>
            <a:buSzTx/>
            <a:buFontTx/>
            <a:buNone/>
            <a:tabLst/>
          </a:pPr>
          <a:r>
            <a:rPr kumimoji="0" lang="da-DK" altLang="da-DK" b="0" i="0" u="none" strike="noStrike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sygdomsudbrud</a:t>
          </a:r>
        </a:p>
      </dgm:t>
    </dgm:pt>
    <dgm:pt modelId="{937F38AF-1135-409A-8E70-51B936183886}" type="parTrans" cxnId="{44E2629C-BECA-468B-950F-0144643046FD}">
      <dgm:prSet/>
      <dgm:spPr/>
      <dgm:t>
        <a:bodyPr/>
        <a:lstStyle/>
        <a:p>
          <a:endParaRPr lang="da-DK"/>
        </a:p>
      </dgm:t>
    </dgm:pt>
    <dgm:pt modelId="{21BCB81E-5386-4716-B661-6C18C33EBEA3}" type="sibTrans" cxnId="{44E2629C-BECA-468B-950F-0144643046FD}">
      <dgm:prSet/>
      <dgm:spPr/>
      <dgm:t>
        <a:bodyPr/>
        <a:lstStyle/>
        <a:p>
          <a:endParaRPr lang="da-DK"/>
        </a:p>
      </dgm:t>
    </dgm:pt>
    <dgm:pt modelId="{AD598C60-9686-49D8-B42C-05ED227321C1}">
      <dgm:prSet/>
      <dgm:spPr/>
      <dgm:t>
        <a:bodyPr/>
        <a:lstStyle/>
        <a:p>
          <a:pPr marL="0" marR="0" lvl="0" indent="0" defTabSz="914400" rtl="0" eaLnBrk="1" fontAlgn="base" latinLnBrk="0" hangingPunct="1">
            <a:spcBef>
              <a:spcPct val="20000"/>
            </a:spcBef>
            <a:spcAft>
              <a:spcPct val="10000"/>
            </a:spcAft>
            <a:buClr>
              <a:schemeClr val="folHlink"/>
            </a:buClr>
            <a:buSzTx/>
            <a:buFontTx/>
            <a:buNone/>
            <a:tabLst/>
          </a:pPr>
          <a:r>
            <a:rPr kumimoji="0" lang="da-DK" altLang="da-DK" b="0" i="0" u="none" strike="noStrike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Reduktion af sygdom </a:t>
          </a:r>
        </a:p>
        <a:p>
          <a:pPr marL="0" marR="0" lvl="0" indent="0" defTabSz="914400" rtl="0" eaLnBrk="1" fontAlgn="base" latinLnBrk="0" hangingPunct="1">
            <a:spcBef>
              <a:spcPct val="20000"/>
            </a:spcBef>
            <a:spcAft>
              <a:spcPct val="10000"/>
            </a:spcAft>
            <a:buClr>
              <a:schemeClr val="folHlink"/>
            </a:buClr>
            <a:buSzTx/>
            <a:buFontTx/>
            <a:buNone/>
            <a:tabLst/>
          </a:pPr>
          <a:r>
            <a:rPr kumimoji="0" lang="da-DK" altLang="da-DK" b="0" i="0" u="none" strike="noStrike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og færre omkostninger</a:t>
          </a:r>
        </a:p>
      </dgm:t>
    </dgm:pt>
    <dgm:pt modelId="{8F30FEF8-F0B1-4993-9B89-1297200ED7F1}" type="parTrans" cxnId="{47F8A4E8-2E98-4289-A0AF-97483BEB525C}">
      <dgm:prSet/>
      <dgm:spPr/>
      <dgm:t>
        <a:bodyPr/>
        <a:lstStyle/>
        <a:p>
          <a:endParaRPr lang="da-DK"/>
        </a:p>
      </dgm:t>
    </dgm:pt>
    <dgm:pt modelId="{B543EECE-364F-4F19-AA3E-EAF5506B5D3D}" type="sibTrans" cxnId="{47F8A4E8-2E98-4289-A0AF-97483BEB525C}">
      <dgm:prSet/>
      <dgm:spPr/>
      <dgm:t>
        <a:bodyPr/>
        <a:lstStyle/>
        <a:p>
          <a:endParaRPr lang="da-DK"/>
        </a:p>
      </dgm:t>
    </dgm:pt>
    <dgm:pt modelId="{41B87AA3-2708-41B5-95AC-117A0D9B1F6D}" type="pres">
      <dgm:prSet presAssocID="{6993F0D4-A72A-40CB-9733-8E13693ECBFB}" presName="cycle" presStyleCnt="0">
        <dgm:presLayoutVars>
          <dgm:dir/>
          <dgm:resizeHandles val="exact"/>
        </dgm:presLayoutVars>
      </dgm:prSet>
      <dgm:spPr/>
    </dgm:pt>
    <dgm:pt modelId="{D7E16002-B955-4372-A928-AAA78E271DAF}" type="pres">
      <dgm:prSet presAssocID="{1370B263-7CE9-477E-91B0-EB3C7ECA7D75}" presName="node" presStyleLbl="node1" presStyleIdx="0" presStyleCnt="4">
        <dgm:presLayoutVars>
          <dgm:bulletEnabled val="1"/>
        </dgm:presLayoutVars>
      </dgm:prSet>
      <dgm:spPr/>
    </dgm:pt>
    <dgm:pt modelId="{B8373DB5-4130-4725-B738-623B756F5F04}" type="pres">
      <dgm:prSet presAssocID="{C2960FD7-CFBA-4155-8720-93FC2E7AF6C2}" presName="sibTrans" presStyleLbl="sibTrans2D1" presStyleIdx="0" presStyleCnt="4"/>
      <dgm:spPr/>
    </dgm:pt>
    <dgm:pt modelId="{85744EA9-BDF4-482B-B759-E873332ABA63}" type="pres">
      <dgm:prSet presAssocID="{C2960FD7-CFBA-4155-8720-93FC2E7AF6C2}" presName="connectorText" presStyleLbl="sibTrans2D1" presStyleIdx="0" presStyleCnt="4"/>
      <dgm:spPr/>
    </dgm:pt>
    <dgm:pt modelId="{531C9C5C-9097-4B68-8F8A-19971B080BC3}" type="pres">
      <dgm:prSet presAssocID="{C460185E-CF68-425E-9D52-942FD0A6F8A6}" presName="node" presStyleLbl="node1" presStyleIdx="1" presStyleCnt="4">
        <dgm:presLayoutVars>
          <dgm:bulletEnabled val="1"/>
        </dgm:presLayoutVars>
      </dgm:prSet>
      <dgm:spPr/>
    </dgm:pt>
    <dgm:pt modelId="{B0902EAC-0B98-4985-9D9A-93C0DF7FA161}" type="pres">
      <dgm:prSet presAssocID="{C20C7A62-BD30-4667-9934-F8CD65E99312}" presName="sibTrans" presStyleLbl="sibTrans2D1" presStyleIdx="1" presStyleCnt="4"/>
      <dgm:spPr/>
    </dgm:pt>
    <dgm:pt modelId="{FD8953F4-6EEC-4411-A658-C3B78019261A}" type="pres">
      <dgm:prSet presAssocID="{C20C7A62-BD30-4667-9934-F8CD65E99312}" presName="connectorText" presStyleLbl="sibTrans2D1" presStyleIdx="1" presStyleCnt="4"/>
      <dgm:spPr/>
    </dgm:pt>
    <dgm:pt modelId="{24A869DD-B9B2-4F2F-AC24-26FD652D09A4}" type="pres">
      <dgm:prSet presAssocID="{A8D9B216-7C05-4B1D-BD9C-FE1AB99BD82F}" presName="node" presStyleLbl="node1" presStyleIdx="2" presStyleCnt="4">
        <dgm:presLayoutVars>
          <dgm:bulletEnabled val="1"/>
        </dgm:presLayoutVars>
      </dgm:prSet>
      <dgm:spPr/>
    </dgm:pt>
    <dgm:pt modelId="{5F922A20-CE07-4250-8B64-B68C7B155D4E}" type="pres">
      <dgm:prSet presAssocID="{21BCB81E-5386-4716-B661-6C18C33EBEA3}" presName="sibTrans" presStyleLbl="sibTrans2D1" presStyleIdx="2" presStyleCnt="4"/>
      <dgm:spPr/>
    </dgm:pt>
    <dgm:pt modelId="{CA0B9CBD-0846-45ED-B4F9-6B4616996ED0}" type="pres">
      <dgm:prSet presAssocID="{21BCB81E-5386-4716-B661-6C18C33EBEA3}" presName="connectorText" presStyleLbl="sibTrans2D1" presStyleIdx="2" presStyleCnt="4"/>
      <dgm:spPr/>
    </dgm:pt>
    <dgm:pt modelId="{CD9BC6BF-4172-40FE-A411-9E73A32C4F00}" type="pres">
      <dgm:prSet presAssocID="{AD598C60-9686-49D8-B42C-05ED227321C1}" presName="node" presStyleLbl="node1" presStyleIdx="3" presStyleCnt="4">
        <dgm:presLayoutVars>
          <dgm:bulletEnabled val="1"/>
        </dgm:presLayoutVars>
      </dgm:prSet>
      <dgm:spPr/>
    </dgm:pt>
    <dgm:pt modelId="{4EDE160B-5817-4DEB-B203-42D245BE964E}" type="pres">
      <dgm:prSet presAssocID="{B543EECE-364F-4F19-AA3E-EAF5506B5D3D}" presName="sibTrans" presStyleLbl="sibTrans2D1" presStyleIdx="3" presStyleCnt="4"/>
      <dgm:spPr/>
    </dgm:pt>
    <dgm:pt modelId="{1BF11848-D6B3-4D47-BFF2-A6290B91177A}" type="pres">
      <dgm:prSet presAssocID="{B543EECE-364F-4F19-AA3E-EAF5506B5D3D}" presName="connectorText" presStyleLbl="sibTrans2D1" presStyleIdx="3" presStyleCnt="4"/>
      <dgm:spPr/>
    </dgm:pt>
  </dgm:ptLst>
  <dgm:cxnLst>
    <dgm:cxn modelId="{938B3C17-147E-40B0-8F43-D751286142EC}" type="presOf" srcId="{B543EECE-364F-4F19-AA3E-EAF5506B5D3D}" destId="{1BF11848-D6B3-4D47-BFF2-A6290B91177A}" srcOrd="1" destOrd="0" presId="urn:microsoft.com/office/officeart/2005/8/layout/cycle2"/>
    <dgm:cxn modelId="{C9391D1F-0326-4866-BD3A-DD911A00408D}" srcId="{6993F0D4-A72A-40CB-9733-8E13693ECBFB}" destId="{1370B263-7CE9-477E-91B0-EB3C7ECA7D75}" srcOrd="0" destOrd="0" parTransId="{CBA2FD5D-1A9A-4A7F-996F-E8890C0E2A51}" sibTransId="{C2960FD7-CFBA-4155-8720-93FC2E7AF6C2}"/>
    <dgm:cxn modelId="{D1082B2B-7058-44A2-B4FA-0BD90885629E}" type="presOf" srcId="{21BCB81E-5386-4716-B661-6C18C33EBEA3}" destId="{CA0B9CBD-0846-45ED-B4F9-6B4616996ED0}" srcOrd="1" destOrd="0" presId="urn:microsoft.com/office/officeart/2005/8/layout/cycle2"/>
    <dgm:cxn modelId="{B784AA3E-BCA5-4CB1-A68C-F8ACC90F7981}" type="presOf" srcId="{C2960FD7-CFBA-4155-8720-93FC2E7AF6C2}" destId="{B8373DB5-4130-4725-B738-623B756F5F04}" srcOrd="0" destOrd="0" presId="urn:microsoft.com/office/officeart/2005/8/layout/cycle2"/>
    <dgm:cxn modelId="{129C4270-5B05-4980-A42B-9CC87CB10816}" type="presOf" srcId="{A8D9B216-7C05-4B1D-BD9C-FE1AB99BD82F}" destId="{24A869DD-B9B2-4F2F-AC24-26FD652D09A4}" srcOrd="0" destOrd="0" presId="urn:microsoft.com/office/officeart/2005/8/layout/cycle2"/>
    <dgm:cxn modelId="{B83A7E73-C0CE-4BB5-A580-A1A9756553CE}" srcId="{6993F0D4-A72A-40CB-9733-8E13693ECBFB}" destId="{C460185E-CF68-425E-9D52-942FD0A6F8A6}" srcOrd="1" destOrd="0" parTransId="{227F809E-B7E4-43B5-9FE9-F48144F5A976}" sibTransId="{C20C7A62-BD30-4667-9934-F8CD65E99312}"/>
    <dgm:cxn modelId="{7B7A6B83-7C79-4236-B15D-DDF663129A90}" type="presOf" srcId="{C20C7A62-BD30-4667-9934-F8CD65E99312}" destId="{B0902EAC-0B98-4985-9D9A-93C0DF7FA161}" srcOrd="0" destOrd="0" presId="urn:microsoft.com/office/officeart/2005/8/layout/cycle2"/>
    <dgm:cxn modelId="{6FEC7C89-C1BA-404E-BE75-A96BD96AE4EA}" type="presOf" srcId="{21BCB81E-5386-4716-B661-6C18C33EBEA3}" destId="{5F922A20-CE07-4250-8B64-B68C7B155D4E}" srcOrd="0" destOrd="0" presId="urn:microsoft.com/office/officeart/2005/8/layout/cycle2"/>
    <dgm:cxn modelId="{44E2629C-BECA-468B-950F-0144643046FD}" srcId="{6993F0D4-A72A-40CB-9733-8E13693ECBFB}" destId="{A8D9B216-7C05-4B1D-BD9C-FE1AB99BD82F}" srcOrd="2" destOrd="0" parTransId="{937F38AF-1135-409A-8E70-51B936183886}" sibTransId="{21BCB81E-5386-4716-B661-6C18C33EBEA3}"/>
    <dgm:cxn modelId="{D3778E9C-1520-443F-9707-82910D6F051D}" type="presOf" srcId="{B543EECE-364F-4F19-AA3E-EAF5506B5D3D}" destId="{4EDE160B-5817-4DEB-B203-42D245BE964E}" srcOrd="0" destOrd="0" presId="urn:microsoft.com/office/officeart/2005/8/layout/cycle2"/>
    <dgm:cxn modelId="{16A2009D-7474-44C4-AB5C-D4BD1DF602EC}" type="presOf" srcId="{AD598C60-9686-49D8-B42C-05ED227321C1}" destId="{CD9BC6BF-4172-40FE-A411-9E73A32C4F00}" srcOrd="0" destOrd="0" presId="urn:microsoft.com/office/officeart/2005/8/layout/cycle2"/>
    <dgm:cxn modelId="{14B2DCA1-BECC-4E6A-8071-7F0143D9EC62}" type="presOf" srcId="{1370B263-7CE9-477E-91B0-EB3C7ECA7D75}" destId="{D7E16002-B955-4372-A928-AAA78E271DAF}" srcOrd="0" destOrd="0" presId="urn:microsoft.com/office/officeart/2005/8/layout/cycle2"/>
    <dgm:cxn modelId="{E929E6AB-F1F4-428B-AC8D-A9A34D98A113}" type="presOf" srcId="{C2960FD7-CFBA-4155-8720-93FC2E7AF6C2}" destId="{85744EA9-BDF4-482B-B759-E873332ABA63}" srcOrd="1" destOrd="0" presId="urn:microsoft.com/office/officeart/2005/8/layout/cycle2"/>
    <dgm:cxn modelId="{8B1BA6C8-96EE-4B64-871B-A2C889A07F97}" type="presOf" srcId="{C20C7A62-BD30-4667-9934-F8CD65E99312}" destId="{FD8953F4-6EEC-4411-A658-C3B78019261A}" srcOrd="1" destOrd="0" presId="urn:microsoft.com/office/officeart/2005/8/layout/cycle2"/>
    <dgm:cxn modelId="{CCF3A4CC-E116-4360-98B5-4F370E73CE12}" type="presOf" srcId="{6993F0D4-A72A-40CB-9733-8E13693ECBFB}" destId="{41B87AA3-2708-41B5-95AC-117A0D9B1F6D}" srcOrd="0" destOrd="0" presId="urn:microsoft.com/office/officeart/2005/8/layout/cycle2"/>
    <dgm:cxn modelId="{15AABFDD-4FDE-4A97-81CD-2DE8EF8F4E39}" type="presOf" srcId="{C460185E-CF68-425E-9D52-942FD0A6F8A6}" destId="{531C9C5C-9097-4B68-8F8A-19971B080BC3}" srcOrd="0" destOrd="0" presId="urn:microsoft.com/office/officeart/2005/8/layout/cycle2"/>
    <dgm:cxn modelId="{47F8A4E8-2E98-4289-A0AF-97483BEB525C}" srcId="{6993F0D4-A72A-40CB-9733-8E13693ECBFB}" destId="{AD598C60-9686-49D8-B42C-05ED227321C1}" srcOrd="3" destOrd="0" parTransId="{8F30FEF8-F0B1-4993-9B89-1297200ED7F1}" sibTransId="{B543EECE-364F-4F19-AA3E-EAF5506B5D3D}"/>
    <dgm:cxn modelId="{9976A2B8-6278-4F6C-99D7-00ADC80551F0}" type="presParOf" srcId="{41B87AA3-2708-41B5-95AC-117A0D9B1F6D}" destId="{D7E16002-B955-4372-A928-AAA78E271DAF}" srcOrd="0" destOrd="0" presId="urn:microsoft.com/office/officeart/2005/8/layout/cycle2"/>
    <dgm:cxn modelId="{D7A47647-14A1-4DCC-ACC7-C0E052F8705C}" type="presParOf" srcId="{41B87AA3-2708-41B5-95AC-117A0D9B1F6D}" destId="{B8373DB5-4130-4725-B738-623B756F5F04}" srcOrd="1" destOrd="0" presId="urn:microsoft.com/office/officeart/2005/8/layout/cycle2"/>
    <dgm:cxn modelId="{C14F9660-D9E9-4D87-BC76-79941649FCDB}" type="presParOf" srcId="{B8373DB5-4130-4725-B738-623B756F5F04}" destId="{85744EA9-BDF4-482B-B759-E873332ABA63}" srcOrd="0" destOrd="0" presId="urn:microsoft.com/office/officeart/2005/8/layout/cycle2"/>
    <dgm:cxn modelId="{BD33A52A-9669-47B2-9BDC-C32CE1CE312B}" type="presParOf" srcId="{41B87AA3-2708-41B5-95AC-117A0D9B1F6D}" destId="{531C9C5C-9097-4B68-8F8A-19971B080BC3}" srcOrd="2" destOrd="0" presId="urn:microsoft.com/office/officeart/2005/8/layout/cycle2"/>
    <dgm:cxn modelId="{C280C49C-5116-4115-BD42-958F7F5FBC33}" type="presParOf" srcId="{41B87AA3-2708-41B5-95AC-117A0D9B1F6D}" destId="{B0902EAC-0B98-4985-9D9A-93C0DF7FA161}" srcOrd="3" destOrd="0" presId="urn:microsoft.com/office/officeart/2005/8/layout/cycle2"/>
    <dgm:cxn modelId="{98CE9F55-AF6D-4505-A306-69C2543C3F26}" type="presParOf" srcId="{B0902EAC-0B98-4985-9D9A-93C0DF7FA161}" destId="{FD8953F4-6EEC-4411-A658-C3B78019261A}" srcOrd="0" destOrd="0" presId="urn:microsoft.com/office/officeart/2005/8/layout/cycle2"/>
    <dgm:cxn modelId="{022E5A40-7D79-47AD-B97E-B02FB6814F30}" type="presParOf" srcId="{41B87AA3-2708-41B5-95AC-117A0D9B1F6D}" destId="{24A869DD-B9B2-4F2F-AC24-26FD652D09A4}" srcOrd="4" destOrd="0" presId="urn:microsoft.com/office/officeart/2005/8/layout/cycle2"/>
    <dgm:cxn modelId="{A49AF945-3391-4550-9E84-FE1441B5F9D6}" type="presParOf" srcId="{41B87AA3-2708-41B5-95AC-117A0D9B1F6D}" destId="{5F922A20-CE07-4250-8B64-B68C7B155D4E}" srcOrd="5" destOrd="0" presId="urn:microsoft.com/office/officeart/2005/8/layout/cycle2"/>
    <dgm:cxn modelId="{77ECE454-2DFF-4278-80B2-47660CEF3AEE}" type="presParOf" srcId="{5F922A20-CE07-4250-8B64-B68C7B155D4E}" destId="{CA0B9CBD-0846-45ED-B4F9-6B4616996ED0}" srcOrd="0" destOrd="0" presId="urn:microsoft.com/office/officeart/2005/8/layout/cycle2"/>
    <dgm:cxn modelId="{3BA38C91-60FB-42D7-AE46-0CD4E98CB3F9}" type="presParOf" srcId="{41B87AA3-2708-41B5-95AC-117A0D9B1F6D}" destId="{CD9BC6BF-4172-40FE-A411-9E73A32C4F00}" srcOrd="6" destOrd="0" presId="urn:microsoft.com/office/officeart/2005/8/layout/cycle2"/>
    <dgm:cxn modelId="{62A0307C-6AB1-43B8-A371-B3874FF565E6}" type="presParOf" srcId="{41B87AA3-2708-41B5-95AC-117A0D9B1F6D}" destId="{4EDE160B-5817-4DEB-B203-42D245BE964E}" srcOrd="7" destOrd="0" presId="urn:microsoft.com/office/officeart/2005/8/layout/cycle2"/>
    <dgm:cxn modelId="{70898468-0191-4DA0-9D89-D803BF32506F}" type="presParOf" srcId="{4EDE160B-5817-4DEB-B203-42D245BE964E}" destId="{1BF11848-D6B3-4D47-BFF2-A6290B91177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F65F77D-DEBB-4319-B731-3AFDB670254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61F0B7-23C8-4507-90A4-100CE1D2A7F7}">
      <dgm:prSet/>
      <dgm:spPr/>
      <dgm:t>
        <a:bodyPr/>
        <a:lstStyle/>
        <a:p>
          <a:r>
            <a:rPr lang="da-DK" dirty="0"/>
            <a:t>Indsamlingen og anvendelsen af følsomme genetiske persondata</a:t>
          </a:r>
          <a:endParaRPr lang="en-US" dirty="0"/>
        </a:p>
      </dgm:t>
    </dgm:pt>
    <dgm:pt modelId="{7A8A28B0-A4DD-4203-A289-5CBE5FD94FDB}" type="parTrans" cxnId="{15C29D20-5B9A-417A-A849-2FAA78597BD3}">
      <dgm:prSet/>
      <dgm:spPr/>
      <dgm:t>
        <a:bodyPr/>
        <a:lstStyle/>
        <a:p>
          <a:endParaRPr lang="en-US"/>
        </a:p>
      </dgm:t>
    </dgm:pt>
    <dgm:pt modelId="{93DFF801-C17F-4307-94D9-079F69400424}" type="sibTrans" cxnId="{15C29D20-5B9A-417A-A849-2FAA78597BD3}">
      <dgm:prSet/>
      <dgm:spPr/>
      <dgm:t>
        <a:bodyPr/>
        <a:lstStyle/>
        <a:p>
          <a:endParaRPr lang="en-US"/>
        </a:p>
      </dgm:t>
    </dgm:pt>
    <dgm:pt modelId="{327D837F-079D-4C60-B1F6-56DF7D35C2A0}">
      <dgm:prSet/>
      <dgm:spPr/>
      <dgm:t>
        <a:bodyPr/>
        <a:lstStyle/>
        <a:p>
          <a:r>
            <a:rPr lang="da-DK"/>
            <a:t>Kriterier for, hvad der lægges i begreberne ’gode leveår’ og ’livskvalitet’.</a:t>
          </a:r>
          <a:endParaRPr lang="en-US"/>
        </a:p>
      </dgm:t>
    </dgm:pt>
    <dgm:pt modelId="{EB960C7C-B0AD-407A-B43C-36D2ABF8E606}" type="parTrans" cxnId="{EA187469-1054-4E96-8588-B523C92355D4}">
      <dgm:prSet/>
      <dgm:spPr/>
      <dgm:t>
        <a:bodyPr/>
        <a:lstStyle/>
        <a:p>
          <a:endParaRPr lang="en-US"/>
        </a:p>
      </dgm:t>
    </dgm:pt>
    <dgm:pt modelId="{20123F12-CF38-4D2A-B9C5-6F5BBEFCA7EC}" type="sibTrans" cxnId="{EA187469-1054-4E96-8588-B523C92355D4}">
      <dgm:prSet/>
      <dgm:spPr/>
      <dgm:t>
        <a:bodyPr/>
        <a:lstStyle/>
        <a:p>
          <a:endParaRPr lang="en-US"/>
        </a:p>
      </dgm:t>
    </dgm:pt>
    <dgm:pt modelId="{CD8558CC-FEAD-46E1-ADCF-3D3CE97D7F9D}">
      <dgm:prSet/>
      <dgm:spPr/>
      <dgm:t>
        <a:bodyPr/>
        <a:lstStyle/>
        <a:p>
          <a:r>
            <a:rPr lang="da-DK"/>
            <a:t>Teknologianvendelsens potentielle udfordring af den personlige integritet.</a:t>
          </a:r>
          <a:endParaRPr lang="en-US"/>
        </a:p>
      </dgm:t>
    </dgm:pt>
    <dgm:pt modelId="{D2C14520-8AF2-40B0-83DB-5DE576E4A075}" type="parTrans" cxnId="{9692AFA7-A096-4A62-B50E-0F8A4608C812}">
      <dgm:prSet/>
      <dgm:spPr/>
      <dgm:t>
        <a:bodyPr/>
        <a:lstStyle/>
        <a:p>
          <a:endParaRPr lang="en-US"/>
        </a:p>
      </dgm:t>
    </dgm:pt>
    <dgm:pt modelId="{CFC96CD6-A4B0-4B71-AD50-48788A1F870E}" type="sibTrans" cxnId="{9692AFA7-A096-4A62-B50E-0F8A4608C812}">
      <dgm:prSet/>
      <dgm:spPr/>
      <dgm:t>
        <a:bodyPr/>
        <a:lstStyle/>
        <a:p>
          <a:endParaRPr lang="en-US"/>
        </a:p>
      </dgm:t>
    </dgm:pt>
    <dgm:pt modelId="{C53E1FBD-34B7-40FB-9A37-AD5C2C5E0BE1}">
      <dgm:prSet/>
      <dgm:spPr/>
      <dgm:t>
        <a:bodyPr/>
        <a:lstStyle/>
        <a:p>
          <a:r>
            <a:rPr lang="da-DK"/>
            <a:t>Konsekvenser af ’biomedikalisering’ med sygeliggørelse og behandling af tegn på aldring, som ikke er symptomer på sygdomme</a:t>
          </a:r>
          <a:endParaRPr lang="en-US"/>
        </a:p>
      </dgm:t>
    </dgm:pt>
    <dgm:pt modelId="{527A1D93-BBFB-49D4-8679-327F38AC0077}" type="parTrans" cxnId="{3239AED3-8E7B-49D7-832F-1601B2164F90}">
      <dgm:prSet/>
      <dgm:spPr/>
      <dgm:t>
        <a:bodyPr/>
        <a:lstStyle/>
        <a:p>
          <a:endParaRPr lang="en-US"/>
        </a:p>
      </dgm:t>
    </dgm:pt>
    <dgm:pt modelId="{094F2D9A-59C3-4554-BB94-E9E07F95FC2A}" type="sibTrans" cxnId="{3239AED3-8E7B-49D7-832F-1601B2164F90}">
      <dgm:prSet/>
      <dgm:spPr/>
      <dgm:t>
        <a:bodyPr/>
        <a:lstStyle/>
        <a:p>
          <a:endParaRPr lang="en-US"/>
        </a:p>
      </dgm:t>
    </dgm:pt>
    <dgm:pt modelId="{E5FD2351-B7B2-4BF3-A302-0D7D50FD7C8F}">
      <dgm:prSet/>
      <dgm:spPr/>
      <dgm:t>
        <a:bodyPr/>
        <a:lstStyle/>
        <a:p>
          <a:r>
            <a:rPr lang="da-DK"/>
            <a:t>Det lange livs dilemmaer og mulighederne for at fravælge livsforlængende behandling på et informeret grundlag</a:t>
          </a:r>
          <a:endParaRPr lang="en-US"/>
        </a:p>
      </dgm:t>
    </dgm:pt>
    <dgm:pt modelId="{37DCD51A-7E25-485E-89DC-1F2126DC1605}" type="parTrans" cxnId="{5735CA03-61A4-4609-8998-94201E4B8829}">
      <dgm:prSet/>
      <dgm:spPr/>
      <dgm:t>
        <a:bodyPr/>
        <a:lstStyle/>
        <a:p>
          <a:endParaRPr lang="en-US"/>
        </a:p>
      </dgm:t>
    </dgm:pt>
    <dgm:pt modelId="{3DE800BC-AAE7-48B3-9748-C642CFE28205}" type="sibTrans" cxnId="{5735CA03-61A4-4609-8998-94201E4B8829}">
      <dgm:prSet/>
      <dgm:spPr/>
      <dgm:t>
        <a:bodyPr/>
        <a:lstStyle/>
        <a:p>
          <a:endParaRPr lang="en-US"/>
        </a:p>
      </dgm:t>
    </dgm:pt>
    <dgm:pt modelId="{A24BD173-5CD5-4BF9-AFC9-297BF402A733}" type="pres">
      <dgm:prSet presAssocID="{EF65F77D-DEBB-4319-B731-3AFDB6702547}" presName="diagram" presStyleCnt="0">
        <dgm:presLayoutVars>
          <dgm:dir/>
          <dgm:resizeHandles val="exact"/>
        </dgm:presLayoutVars>
      </dgm:prSet>
      <dgm:spPr/>
    </dgm:pt>
    <dgm:pt modelId="{BE9619B3-E3D7-44A9-B7FC-05507E19FBDA}" type="pres">
      <dgm:prSet presAssocID="{8361F0B7-23C8-4507-90A4-100CE1D2A7F7}" presName="node" presStyleLbl="node1" presStyleIdx="0" presStyleCnt="5">
        <dgm:presLayoutVars>
          <dgm:bulletEnabled val="1"/>
        </dgm:presLayoutVars>
      </dgm:prSet>
      <dgm:spPr/>
    </dgm:pt>
    <dgm:pt modelId="{C7870FBF-25DF-4012-A8A9-978A098129EE}" type="pres">
      <dgm:prSet presAssocID="{93DFF801-C17F-4307-94D9-079F69400424}" presName="sibTrans" presStyleCnt="0"/>
      <dgm:spPr/>
    </dgm:pt>
    <dgm:pt modelId="{F7DF4B3B-535B-46D0-838D-55A5F8BAF303}" type="pres">
      <dgm:prSet presAssocID="{327D837F-079D-4C60-B1F6-56DF7D35C2A0}" presName="node" presStyleLbl="node1" presStyleIdx="1" presStyleCnt="5">
        <dgm:presLayoutVars>
          <dgm:bulletEnabled val="1"/>
        </dgm:presLayoutVars>
      </dgm:prSet>
      <dgm:spPr/>
    </dgm:pt>
    <dgm:pt modelId="{D09260E8-83F6-419F-923A-E84BEB3B8989}" type="pres">
      <dgm:prSet presAssocID="{20123F12-CF38-4D2A-B9C5-6F5BBEFCA7EC}" presName="sibTrans" presStyleCnt="0"/>
      <dgm:spPr/>
    </dgm:pt>
    <dgm:pt modelId="{A397BBD0-CF05-4641-97BB-723C6620FF7E}" type="pres">
      <dgm:prSet presAssocID="{CD8558CC-FEAD-46E1-ADCF-3D3CE97D7F9D}" presName="node" presStyleLbl="node1" presStyleIdx="2" presStyleCnt="5">
        <dgm:presLayoutVars>
          <dgm:bulletEnabled val="1"/>
        </dgm:presLayoutVars>
      </dgm:prSet>
      <dgm:spPr/>
    </dgm:pt>
    <dgm:pt modelId="{E2A3D579-52AA-48A3-9629-8F44280F30F4}" type="pres">
      <dgm:prSet presAssocID="{CFC96CD6-A4B0-4B71-AD50-48788A1F870E}" presName="sibTrans" presStyleCnt="0"/>
      <dgm:spPr/>
    </dgm:pt>
    <dgm:pt modelId="{AC7C97C8-CE4C-428A-B2D1-E113D02BEF01}" type="pres">
      <dgm:prSet presAssocID="{C53E1FBD-34B7-40FB-9A37-AD5C2C5E0BE1}" presName="node" presStyleLbl="node1" presStyleIdx="3" presStyleCnt="5">
        <dgm:presLayoutVars>
          <dgm:bulletEnabled val="1"/>
        </dgm:presLayoutVars>
      </dgm:prSet>
      <dgm:spPr/>
    </dgm:pt>
    <dgm:pt modelId="{BEBC124B-EB02-41EA-B4ED-3D3B44D6F662}" type="pres">
      <dgm:prSet presAssocID="{094F2D9A-59C3-4554-BB94-E9E07F95FC2A}" presName="sibTrans" presStyleCnt="0"/>
      <dgm:spPr/>
    </dgm:pt>
    <dgm:pt modelId="{07445B9B-8A61-4181-80CD-8453CF9540ED}" type="pres">
      <dgm:prSet presAssocID="{E5FD2351-B7B2-4BF3-A302-0D7D50FD7C8F}" presName="node" presStyleLbl="node1" presStyleIdx="4" presStyleCnt="5">
        <dgm:presLayoutVars>
          <dgm:bulletEnabled val="1"/>
        </dgm:presLayoutVars>
      </dgm:prSet>
      <dgm:spPr/>
    </dgm:pt>
  </dgm:ptLst>
  <dgm:cxnLst>
    <dgm:cxn modelId="{5735CA03-61A4-4609-8998-94201E4B8829}" srcId="{EF65F77D-DEBB-4319-B731-3AFDB6702547}" destId="{E5FD2351-B7B2-4BF3-A302-0D7D50FD7C8F}" srcOrd="4" destOrd="0" parTransId="{37DCD51A-7E25-485E-89DC-1F2126DC1605}" sibTransId="{3DE800BC-AAE7-48B3-9748-C642CFE28205}"/>
    <dgm:cxn modelId="{15C29D20-5B9A-417A-A849-2FAA78597BD3}" srcId="{EF65F77D-DEBB-4319-B731-3AFDB6702547}" destId="{8361F0B7-23C8-4507-90A4-100CE1D2A7F7}" srcOrd="0" destOrd="0" parTransId="{7A8A28B0-A4DD-4203-A289-5CBE5FD94FDB}" sibTransId="{93DFF801-C17F-4307-94D9-079F69400424}"/>
    <dgm:cxn modelId="{9F487629-3BEB-4A55-B2AD-978BB2A477DC}" type="presOf" srcId="{EF65F77D-DEBB-4319-B731-3AFDB6702547}" destId="{A24BD173-5CD5-4BF9-AFC9-297BF402A733}" srcOrd="0" destOrd="0" presId="urn:microsoft.com/office/officeart/2005/8/layout/default"/>
    <dgm:cxn modelId="{EA187469-1054-4E96-8588-B523C92355D4}" srcId="{EF65F77D-DEBB-4319-B731-3AFDB6702547}" destId="{327D837F-079D-4C60-B1F6-56DF7D35C2A0}" srcOrd="1" destOrd="0" parTransId="{EB960C7C-B0AD-407A-B43C-36D2ABF8E606}" sibTransId="{20123F12-CF38-4D2A-B9C5-6F5BBEFCA7EC}"/>
    <dgm:cxn modelId="{F81EFB71-DCF6-4981-8933-A250D82D14DB}" type="presOf" srcId="{CD8558CC-FEAD-46E1-ADCF-3D3CE97D7F9D}" destId="{A397BBD0-CF05-4641-97BB-723C6620FF7E}" srcOrd="0" destOrd="0" presId="urn:microsoft.com/office/officeart/2005/8/layout/default"/>
    <dgm:cxn modelId="{36DD4975-1582-408E-B102-3E27D8E08644}" type="presOf" srcId="{E5FD2351-B7B2-4BF3-A302-0D7D50FD7C8F}" destId="{07445B9B-8A61-4181-80CD-8453CF9540ED}" srcOrd="0" destOrd="0" presId="urn:microsoft.com/office/officeart/2005/8/layout/default"/>
    <dgm:cxn modelId="{AC9CB8A4-2ED5-48C8-8C28-6AFBB760BF47}" type="presOf" srcId="{327D837F-079D-4C60-B1F6-56DF7D35C2A0}" destId="{F7DF4B3B-535B-46D0-838D-55A5F8BAF303}" srcOrd="0" destOrd="0" presId="urn:microsoft.com/office/officeart/2005/8/layout/default"/>
    <dgm:cxn modelId="{9692AFA7-A096-4A62-B50E-0F8A4608C812}" srcId="{EF65F77D-DEBB-4319-B731-3AFDB6702547}" destId="{CD8558CC-FEAD-46E1-ADCF-3D3CE97D7F9D}" srcOrd="2" destOrd="0" parTransId="{D2C14520-8AF2-40B0-83DB-5DE576E4A075}" sibTransId="{CFC96CD6-A4B0-4B71-AD50-48788A1F870E}"/>
    <dgm:cxn modelId="{6C4363B3-1BEB-4768-B326-624555C368A4}" type="presOf" srcId="{8361F0B7-23C8-4507-90A4-100CE1D2A7F7}" destId="{BE9619B3-E3D7-44A9-B7FC-05507E19FBDA}" srcOrd="0" destOrd="0" presId="urn:microsoft.com/office/officeart/2005/8/layout/default"/>
    <dgm:cxn modelId="{3239AED3-8E7B-49D7-832F-1601B2164F90}" srcId="{EF65F77D-DEBB-4319-B731-3AFDB6702547}" destId="{C53E1FBD-34B7-40FB-9A37-AD5C2C5E0BE1}" srcOrd="3" destOrd="0" parTransId="{527A1D93-BBFB-49D4-8679-327F38AC0077}" sibTransId="{094F2D9A-59C3-4554-BB94-E9E07F95FC2A}"/>
    <dgm:cxn modelId="{896A68D7-6B64-4B5B-BC57-7432F56C96D6}" type="presOf" srcId="{C53E1FBD-34B7-40FB-9A37-AD5C2C5E0BE1}" destId="{AC7C97C8-CE4C-428A-B2D1-E113D02BEF01}" srcOrd="0" destOrd="0" presId="urn:microsoft.com/office/officeart/2005/8/layout/default"/>
    <dgm:cxn modelId="{2918DD6F-73F8-4C7C-8C22-8BE54506A523}" type="presParOf" srcId="{A24BD173-5CD5-4BF9-AFC9-297BF402A733}" destId="{BE9619B3-E3D7-44A9-B7FC-05507E19FBDA}" srcOrd="0" destOrd="0" presId="urn:microsoft.com/office/officeart/2005/8/layout/default"/>
    <dgm:cxn modelId="{700FA174-B747-488F-974C-C30A6E7E0293}" type="presParOf" srcId="{A24BD173-5CD5-4BF9-AFC9-297BF402A733}" destId="{C7870FBF-25DF-4012-A8A9-978A098129EE}" srcOrd="1" destOrd="0" presId="urn:microsoft.com/office/officeart/2005/8/layout/default"/>
    <dgm:cxn modelId="{3FC4FD89-76B1-4AE1-B965-6F1EF26CED49}" type="presParOf" srcId="{A24BD173-5CD5-4BF9-AFC9-297BF402A733}" destId="{F7DF4B3B-535B-46D0-838D-55A5F8BAF303}" srcOrd="2" destOrd="0" presId="urn:microsoft.com/office/officeart/2005/8/layout/default"/>
    <dgm:cxn modelId="{5223BF1E-2578-4670-8F25-36C389177D3E}" type="presParOf" srcId="{A24BD173-5CD5-4BF9-AFC9-297BF402A733}" destId="{D09260E8-83F6-419F-923A-E84BEB3B8989}" srcOrd="3" destOrd="0" presId="urn:microsoft.com/office/officeart/2005/8/layout/default"/>
    <dgm:cxn modelId="{D6C69F74-98AD-4E56-A8D4-98014A211305}" type="presParOf" srcId="{A24BD173-5CD5-4BF9-AFC9-297BF402A733}" destId="{A397BBD0-CF05-4641-97BB-723C6620FF7E}" srcOrd="4" destOrd="0" presId="urn:microsoft.com/office/officeart/2005/8/layout/default"/>
    <dgm:cxn modelId="{8A89F3D9-8D6F-42DA-9908-24CC96F32639}" type="presParOf" srcId="{A24BD173-5CD5-4BF9-AFC9-297BF402A733}" destId="{E2A3D579-52AA-48A3-9629-8F44280F30F4}" srcOrd="5" destOrd="0" presId="urn:microsoft.com/office/officeart/2005/8/layout/default"/>
    <dgm:cxn modelId="{59AEC664-AD00-4ECA-B149-B0E393504C5A}" type="presParOf" srcId="{A24BD173-5CD5-4BF9-AFC9-297BF402A733}" destId="{AC7C97C8-CE4C-428A-B2D1-E113D02BEF01}" srcOrd="6" destOrd="0" presId="urn:microsoft.com/office/officeart/2005/8/layout/default"/>
    <dgm:cxn modelId="{9C793BE8-3940-46ED-BD8C-F54660AF56AA}" type="presParOf" srcId="{A24BD173-5CD5-4BF9-AFC9-297BF402A733}" destId="{BEBC124B-EB02-41EA-B4ED-3D3B44D6F662}" srcOrd="7" destOrd="0" presId="urn:microsoft.com/office/officeart/2005/8/layout/default"/>
    <dgm:cxn modelId="{59F5B9FB-9071-416B-8F5C-4BE7D313B7C9}" type="presParOf" srcId="{A24BD173-5CD5-4BF9-AFC9-297BF402A733}" destId="{07445B9B-8A61-4181-80CD-8453CF9540E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99332A-054E-4CEE-9F40-89EE310C829C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75C209-AF8D-4CA4-8AA3-BA6E3FCD2B8B}">
      <dgm:prSet custT="1"/>
      <dgm:spPr/>
      <dgm:t>
        <a:bodyPr/>
        <a:lstStyle/>
        <a:p>
          <a:r>
            <a:rPr lang="da-DK" sz="1800" dirty="0"/>
            <a:t>En forudsætning for en effektiv </a:t>
          </a:r>
          <a:r>
            <a:rPr lang="da-DK" sz="1800" dirty="0" err="1"/>
            <a:t>infek-tionshygiejne</a:t>
          </a:r>
          <a:r>
            <a:rPr lang="da-DK" sz="1800" dirty="0"/>
            <a:t> er et tilstrækkeligt og veluddannet personale. </a:t>
          </a:r>
          <a:endParaRPr lang="en-US" sz="1800" dirty="0"/>
        </a:p>
      </dgm:t>
    </dgm:pt>
    <dgm:pt modelId="{A0C2B02A-B059-4DA0-B28F-CB2E05F924A7}" type="parTrans" cxnId="{D55C1937-86D4-4520-8847-3CCF58DC4B66}">
      <dgm:prSet/>
      <dgm:spPr/>
      <dgm:t>
        <a:bodyPr/>
        <a:lstStyle/>
        <a:p>
          <a:endParaRPr lang="en-US"/>
        </a:p>
      </dgm:t>
    </dgm:pt>
    <dgm:pt modelId="{33D33B9B-15D0-4EE7-A977-91B199764D66}" type="sibTrans" cxnId="{D55C1937-86D4-4520-8847-3CCF58DC4B6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AC3C70D-F25B-4473-929C-3ACAE56F5422}">
      <dgm:prSet custT="1"/>
      <dgm:spPr/>
      <dgm:t>
        <a:bodyPr/>
        <a:lstStyle/>
        <a:p>
          <a:r>
            <a:rPr lang="da-DK" sz="1800" dirty="0"/>
            <a:t>Hygiejne er </a:t>
          </a:r>
          <a:r>
            <a:rPr lang="da-DK" sz="1800" b="1" dirty="0"/>
            <a:t>”stedmoderligt”</a:t>
          </a:r>
          <a:r>
            <a:rPr lang="da-DK" sz="1800" dirty="0"/>
            <a:t> behandlet inden for flere uddannelser, </a:t>
          </a:r>
        </a:p>
        <a:p>
          <a:r>
            <a:rPr lang="da-DK" sz="1800" dirty="0" err="1"/>
            <a:t>incl.læge</a:t>
          </a:r>
          <a:r>
            <a:rPr lang="da-DK" sz="1800" dirty="0"/>
            <a:t>- og pædagoguddannelsen</a:t>
          </a:r>
          <a:endParaRPr lang="en-US" sz="1800" dirty="0"/>
        </a:p>
      </dgm:t>
    </dgm:pt>
    <dgm:pt modelId="{ED46507B-F38B-49D6-99D3-B269D9ACB260}" type="parTrans" cxnId="{8C21E195-FD11-4729-861C-25F1DC03D9C5}">
      <dgm:prSet/>
      <dgm:spPr/>
      <dgm:t>
        <a:bodyPr/>
        <a:lstStyle/>
        <a:p>
          <a:endParaRPr lang="en-US"/>
        </a:p>
      </dgm:t>
    </dgm:pt>
    <dgm:pt modelId="{D6E7AD04-6E01-46E0-B607-81A89EEF8281}" type="sibTrans" cxnId="{8C21E195-FD11-4729-861C-25F1DC03D9C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1C7E909-65B7-4DEE-9F70-E6E153FEC1F4}">
      <dgm:prSet custT="1"/>
      <dgm:spPr/>
      <dgm:t>
        <a:bodyPr/>
        <a:lstStyle/>
        <a:p>
          <a:r>
            <a:rPr lang="da-DK" sz="1800" dirty="0"/>
            <a:t>Besparelser og opgaveglidning</a:t>
          </a:r>
        </a:p>
        <a:p>
          <a:r>
            <a:rPr lang="da-DK" sz="1800" dirty="0"/>
            <a:t>Personalemangel, overbelægning og stort arbejdspres</a:t>
          </a:r>
          <a:endParaRPr lang="en-US" sz="1800" dirty="0"/>
        </a:p>
      </dgm:t>
    </dgm:pt>
    <dgm:pt modelId="{801F5078-307D-4940-8184-039134738EA8}" type="parTrans" cxnId="{759B8A26-35B9-4A2F-9E05-B2DD17750F6F}">
      <dgm:prSet/>
      <dgm:spPr/>
      <dgm:t>
        <a:bodyPr/>
        <a:lstStyle/>
        <a:p>
          <a:endParaRPr lang="en-US"/>
        </a:p>
      </dgm:t>
    </dgm:pt>
    <dgm:pt modelId="{CE577401-29A0-4737-9438-7B748ED62E18}" type="sibTrans" cxnId="{759B8A26-35B9-4A2F-9E05-B2DD17750F6F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3955488-1ADF-42C6-8CD5-A7011EA36B4D}">
      <dgm:prSet custT="1"/>
      <dgm:spPr/>
      <dgm:t>
        <a:bodyPr/>
        <a:lstStyle/>
        <a:p>
          <a:r>
            <a:rPr lang="da-DK" sz="1800" dirty="0"/>
            <a:t>Retningslinjer og procedurer bliver ikke altid  fulgt konsekvent med sociale og </a:t>
          </a:r>
          <a:r>
            <a:rPr lang="da-DK" sz="1800" dirty="0" err="1"/>
            <a:t>økono-miske</a:t>
          </a:r>
          <a:r>
            <a:rPr lang="da-DK" sz="1800" dirty="0"/>
            <a:t> omkostninger til følge</a:t>
          </a:r>
          <a:endParaRPr lang="en-US" sz="1800" dirty="0"/>
        </a:p>
      </dgm:t>
    </dgm:pt>
    <dgm:pt modelId="{11502845-B39B-4B5D-B920-34CD13C4C58C}" type="parTrans" cxnId="{708F17BB-6CDC-4A1F-9987-BA17BCCD61A7}">
      <dgm:prSet/>
      <dgm:spPr/>
      <dgm:t>
        <a:bodyPr/>
        <a:lstStyle/>
        <a:p>
          <a:endParaRPr lang="en-US"/>
        </a:p>
      </dgm:t>
    </dgm:pt>
    <dgm:pt modelId="{81D96A7C-61E3-4AD4-9654-0DB5A13C48B5}" type="sibTrans" cxnId="{708F17BB-6CDC-4A1F-9987-BA17BCCD61A7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594498F0-7C5E-48B7-903A-A9E117182DCA}" type="pres">
      <dgm:prSet presAssocID="{B499332A-054E-4CEE-9F40-89EE310C829C}" presName="Name0" presStyleCnt="0">
        <dgm:presLayoutVars>
          <dgm:animLvl val="lvl"/>
          <dgm:resizeHandles val="exact"/>
        </dgm:presLayoutVars>
      </dgm:prSet>
      <dgm:spPr/>
    </dgm:pt>
    <dgm:pt modelId="{3A7D519A-6449-49C6-B4E4-7D4468E8344B}" type="pres">
      <dgm:prSet presAssocID="{8B75C209-AF8D-4CA4-8AA3-BA6E3FCD2B8B}" presName="compositeNode" presStyleCnt="0">
        <dgm:presLayoutVars>
          <dgm:bulletEnabled val="1"/>
        </dgm:presLayoutVars>
      </dgm:prSet>
      <dgm:spPr/>
    </dgm:pt>
    <dgm:pt modelId="{8AF6EC6C-8828-426C-BEE6-2B4D8F56BB62}" type="pres">
      <dgm:prSet presAssocID="{8B75C209-AF8D-4CA4-8AA3-BA6E3FCD2B8B}" presName="bgRect" presStyleLbl="bgAccFollowNode1" presStyleIdx="0" presStyleCnt="4"/>
      <dgm:spPr/>
    </dgm:pt>
    <dgm:pt modelId="{FCDD137A-DA6F-4923-A594-250E43E3D808}" type="pres">
      <dgm:prSet presAssocID="{33D33B9B-15D0-4EE7-A977-91B199764D66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3F620D80-AE8F-44B7-9886-C183D9AF07A7}" type="pres">
      <dgm:prSet presAssocID="{8B75C209-AF8D-4CA4-8AA3-BA6E3FCD2B8B}" presName="bottomLine" presStyleLbl="alignNode1" presStyleIdx="1" presStyleCnt="8">
        <dgm:presLayoutVars/>
      </dgm:prSet>
      <dgm:spPr/>
    </dgm:pt>
    <dgm:pt modelId="{8C078356-33F7-4DF1-BDBA-00478D906A72}" type="pres">
      <dgm:prSet presAssocID="{8B75C209-AF8D-4CA4-8AA3-BA6E3FCD2B8B}" presName="nodeText" presStyleLbl="bgAccFollowNode1" presStyleIdx="0" presStyleCnt="4">
        <dgm:presLayoutVars>
          <dgm:bulletEnabled val="1"/>
        </dgm:presLayoutVars>
      </dgm:prSet>
      <dgm:spPr/>
    </dgm:pt>
    <dgm:pt modelId="{ED12B18B-4B5F-414B-A022-CAC6F247BF1D}" type="pres">
      <dgm:prSet presAssocID="{33D33B9B-15D0-4EE7-A977-91B199764D66}" presName="sibTrans" presStyleCnt="0"/>
      <dgm:spPr/>
    </dgm:pt>
    <dgm:pt modelId="{7DA136CD-D9E2-41A7-A009-1A8378301EAA}" type="pres">
      <dgm:prSet presAssocID="{6AC3C70D-F25B-4473-929C-3ACAE56F5422}" presName="compositeNode" presStyleCnt="0">
        <dgm:presLayoutVars>
          <dgm:bulletEnabled val="1"/>
        </dgm:presLayoutVars>
      </dgm:prSet>
      <dgm:spPr/>
    </dgm:pt>
    <dgm:pt modelId="{2CC51D14-711E-4602-8BBE-150588BA17FD}" type="pres">
      <dgm:prSet presAssocID="{6AC3C70D-F25B-4473-929C-3ACAE56F5422}" presName="bgRect" presStyleLbl="bgAccFollowNode1" presStyleIdx="1" presStyleCnt="4"/>
      <dgm:spPr/>
    </dgm:pt>
    <dgm:pt modelId="{F6234B0A-8C99-4583-AC53-D6522D6016CA}" type="pres">
      <dgm:prSet presAssocID="{D6E7AD04-6E01-46E0-B607-81A89EEF8281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31565BA9-E236-4B3A-A2FB-6F20921CB91F}" type="pres">
      <dgm:prSet presAssocID="{6AC3C70D-F25B-4473-929C-3ACAE56F5422}" presName="bottomLine" presStyleLbl="alignNode1" presStyleIdx="3" presStyleCnt="8">
        <dgm:presLayoutVars/>
      </dgm:prSet>
      <dgm:spPr/>
    </dgm:pt>
    <dgm:pt modelId="{04274F26-D132-42FF-B1F5-9FFB8D5944DD}" type="pres">
      <dgm:prSet presAssocID="{6AC3C70D-F25B-4473-929C-3ACAE56F5422}" presName="nodeText" presStyleLbl="bgAccFollowNode1" presStyleIdx="1" presStyleCnt="4">
        <dgm:presLayoutVars>
          <dgm:bulletEnabled val="1"/>
        </dgm:presLayoutVars>
      </dgm:prSet>
      <dgm:spPr/>
    </dgm:pt>
    <dgm:pt modelId="{3F01F142-F6C3-4E48-9C1E-64518929CDA0}" type="pres">
      <dgm:prSet presAssocID="{D6E7AD04-6E01-46E0-B607-81A89EEF8281}" presName="sibTrans" presStyleCnt="0"/>
      <dgm:spPr/>
    </dgm:pt>
    <dgm:pt modelId="{C4698C44-FA87-4CE4-97F0-525C87B7B11B}" type="pres">
      <dgm:prSet presAssocID="{71C7E909-65B7-4DEE-9F70-E6E153FEC1F4}" presName="compositeNode" presStyleCnt="0">
        <dgm:presLayoutVars>
          <dgm:bulletEnabled val="1"/>
        </dgm:presLayoutVars>
      </dgm:prSet>
      <dgm:spPr/>
    </dgm:pt>
    <dgm:pt modelId="{5FAA873A-CD4C-486B-BECA-DD98723498F6}" type="pres">
      <dgm:prSet presAssocID="{71C7E909-65B7-4DEE-9F70-E6E153FEC1F4}" presName="bgRect" presStyleLbl="bgAccFollowNode1" presStyleIdx="2" presStyleCnt="4"/>
      <dgm:spPr/>
    </dgm:pt>
    <dgm:pt modelId="{34B51A03-0E62-4047-BB13-54940BF6EACA}" type="pres">
      <dgm:prSet presAssocID="{CE577401-29A0-4737-9438-7B748ED62E18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9F319D40-978D-48AF-B712-FA17E0271800}" type="pres">
      <dgm:prSet presAssocID="{71C7E909-65B7-4DEE-9F70-E6E153FEC1F4}" presName="bottomLine" presStyleLbl="alignNode1" presStyleIdx="5" presStyleCnt="8">
        <dgm:presLayoutVars/>
      </dgm:prSet>
      <dgm:spPr/>
    </dgm:pt>
    <dgm:pt modelId="{681B7E75-0871-4B06-A571-A21064485418}" type="pres">
      <dgm:prSet presAssocID="{71C7E909-65B7-4DEE-9F70-E6E153FEC1F4}" presName="nodeText" presStyleLbl="bgAccFollowNode1" presStyleIdx="2" presStyleCnt="4">
        <dgm:presLayoutVars>
          <dgm:bulletEnabled val="1"/>
        </dgm:presLayoutVars>
      </dgm:prSet>
      <dgm:spPr/>
    </dgm:pt>
    <dgm:pt modelId="{8E14CBC3-E48E-4BE6-B4B5-8DC327CCE2F0}" type="pres">
      <dgm:prSet presAssocID="{CE577401-29A0-4737-9438-7B748ED62E18}" presName="sibTrans" presStyleCnt="0"/>
      <dgm:spPr/>
    </dgm:pt>
    <dgm:pt modelId="{800594F4-19E6-4B23-8928-21DE9F9E2E0F}" type="pres">
      <dgm:prSet presAssocID="{63955488-1ADF-42C6-8CD5-A7011EA36B4D}" presName="compositeNode" presStyleCnt="0">
        <dgm:presLayoutVars>
          <dgm:bulletEnabled val="1"/>
        </dgm:presLayoutVars>
      </dgm:prSet>
      <dgm:spPr/>
    </dgm:pt>
    <dgm:pt modelId="{D7D70669-FBDD-4A96-8BBB-1C02F9D02F14}" type="pres">
      <dgm:prSet presAssocID="{63955488-1ADF-42C6-8CD5-A7011EA36B4D}" presName="bgRect" presStyleLbl="bgAccFollowNode1" presStyleIdx="3" presStyleCnt="4"/>
      <dgm:spPr/>
    </dgm:pt>
    <dgm:pt modelId="{D39CB587-BCBD-4C7D-B4E3-DBECB0BF829C}" type="pres">
      <dgm:prSet presAssocID="{81D96A7C-61E3-4AD4-9654-0DB5A13C48B5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94EDA9D6-CCC9-4D8F-B02A-73F2DEF10445}" type="pres">
      <dgm:prSet presAssocID="{63955488-1ADF-42C6-8CD5-A7011EA36B4D}" presName="bottomLine" presStyleLbl="alignNode1" presStyleIdx="7" presStyleCnt="8">
        <dgm:presLayoutVars/>
      </dgm:prSet>
      <dgm:spPr/>
    </dgm:pt>
    <dgm:pt modelId="{8A417561-A4ED-4F21-B17D-F725C0F7AD7A}" type="pres">
      <dgm:prSet presAssocID="{63955488-1ADF-42C6-8CD5-A7011EA36B4D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24A45006-9D77-4660-8473-799F64DC0286}" type="presOf" srcId="{D6E7AD04-6E01-46E0-B607-81A89EEF8281}" destId="{F6234B0A-8C99-4583-AC53-D6522D6016CA}" srcOrd="0" destOrd="0" presId="urn:microsoft.com/office/officeart/2016/7/layout/BasicLinearProcessNumbered"/>
    <dgm:cxn modelId="{BD46D813-B278-496F-8F38-3C593A8AB3BC}" type="presOf" srcId="{6AC3C70D-F25B-4473-929C-3ACAE56F5422}" destId="{04274F26-D132-42FF-B1F5-9FFB8D5944DD}" srcOrd="1" destOrd="0" presId="urn:microsoft.com/office/officeart/2016/7/layout/BasicLinearProcessNumbered"/>
    <dgm:cxn modelId="{A37F8E1C-EB9D-4DC2-9E60-C330DC7F386E}" type="presOf" srcId="{CE577401-29A0-4737-9438-7B748ED62E18}" destId="{34B51A03-0E62-4047-BB13-54940BF6EACA}" srcOrd="0" destOrd="0" presId="urn:microsoft.com/office/officeart/2016/7/layout/BasicLinearProcessNumbered"/>
    <dgm:cxn modelId="{759B8A26-35B9-4A2F-9E05-B2DD17750F6F}" srcId="{B499332A-054E-4CEE-9F40-89EE310C829C}" destId="{71C7E909-65B7-4DEE-9F70-E6E153FEC1F4}" srcOrd="2" destOrd="0" parTransId="{801F5078-307D-4940-8184-039134738EA8}" sibTransId="{CE577401-29A0-4737-9438-7B748ED62E18}"/>
    <dgm:cxn modelId="{D55C1937-86D4-4520-8847-3CCF58DC4B66}" srcId="{B499332A-054E-4CEE-9F40-89EE310C829C}" destId="{8B75C209-AF8D-4CA4-8AA3-BA6E3FCD2B8B}" srcOrd="0" destOrd="0" parTransId="{A0C2B02A-B059-4DA0-B28F-CB2E05F924A7}" sibTransId="{33D33B9B-15D0-4EE7-A977-91B199764D66}"/>
    <dgm:cxn modelId="{C264344E-EE06-49F9-853F-F5B040F0C455}" type="presOf" srcId="{63955488-1ADF-42C6-8CD5-A7011EA36B4D}" destId="{D7D70669-FBDD-4A96-8BBB-1C02F9D02F14}" srcOrd="0" destOrd="0" presId="urn:microsoft.com/office/officeart/2016/7/layout/BasicLinearProcessNumbered"/>
    <dgm:cxn modelId="{B3CB8070-973C-4237-88F7-3383E26AA23D}" type="presOf" srcId="{B499332A-054E-4CEE-9F40-89EE310C829C}" destId="{594498F0-7C5E-48B7-903A-A9E117182DCA}" srcOrd="0" destOrd="0" presId="urn:microsoft.com/office/officeart/2016/7/layout/BasicLinearProcessNumbered"/>
    <dgm:cxn modelId="{9CBDF672-5F2F-41B2-BAA4-17E1A39C115B}" type="presOf" srcId="{33D33B9B-15D0-4EE7-A977-91B199764D66}" destId="{FCDD137A-DA6F-4923-A594-250E43E3D808}" srcOrd="0" destOrd="0" presId="urn:microsoft.com/office/officeart/2016/7/layout/BasicLinearProcessNumbered"/>
    <dgm:cxn modelId="{D6D31F76-66FA-4215-91A2-CC57A29997CE}" type="presOf" srcId="{6AC3C70D-F25B-4473-929C-3ACAE56F5422}" destId="{2CC51D14-711E-4602-8BBE-150588BA17FD}" srcOrd="0" destOrd="0" presId="urn:microsoft.com/office/officeart/2016/7/layout/BasicLinearProcessNumbered"/>
    <dgm:cxn modelId="{4CA7DA89-1CF7-46CF-BDBD-A6A5CF0950FE}" type="presOf" srcId="{8B75C209-AF8D-4CA4-8AA3-BA6E3FCD2B8B}" destId="{8AF6EC6C-8828-426C-BEE6-2B4D8F56BB62}" srcOrd="0" destOrd="0" presId="urn:microsoft.com/office/officeart/2016/7/layout/BasicLinearProcessNumbered"/>
    <dgm:cxn modelId="{8C21E195-FD11-4729-861C-25F1DC03D9C5}" srcId="{B499332A-054E-4CEE-9F40-89EE310C829C}" destId="{6AC3C70D-F25B-4473-929C-3ACAE56F5422}" srcOrd="1" destOrd="0" parTransId="{ED46507B-F38B-49D6-99D3-B269D9ACB260}" sibTransId="{D6E7AD04-6E01-46E0-B607-81A89EEF8281}"/>
    <dgm:cxn modelId="{4C77E899-D799-4EC4-AEC9-D8667914C811}" type="presOf" srcId="{81D96A7C-61E3-4AD4-9654-0DB5A13C48B5}" destId="{D39CB587-BCBD-4C7D-B4E3-DBECB0BF829C}" srcOrd="0" destOrd="0" presId="urn:microsoft.com/office/officeart/2016/7/layout/BasicLinearProcessNumbered"/>
    <dgm:cxn modelId="{DDCFF8AD-43C0-4B21-8632-D17DDD24266F}" type="presOf" srcId="{71C7E909-65B7-4DEE-9F70-E6E153FEC1F4}" destId="{5FAA873A-CD4C-486B-BECA-DD98723498F6}" srcOrd="0" destOrd="0" presId="urn:microsoft.com/office/officeart/2016/7/layout/BasicLinearProcessNumbered"/>
    <dgm:cxn modelId="{708F17BB-6CDC-4A1F-9987-BA17BCCD61A7}" srcId="{B499332A-054E-4CEE-9F40-89EE310C829C}" destId="{63955488-1ADF-42C6-8CD5-A7011EA36B4D}" srcOrd="3" destOrd="0" parTransId="{11502845-B39B-4B5D-B920-34CD13C4C58C}" sibTransId="{81D96A7C-61E3-4AD4-9654-0DB5A13C48B5}"/>
    <dgm:cxn modelId="{5E10B0C7-D0F3-4AE9-B2AC-5C1651C92F48}" type="presOf" srcId="{71C7E909-65B7-4DEE-9F70-E6E153FEC1F4}" destId="{681B7E75-0871-4B06-A571-A21064485418}" srcOrd="1" destOrd="0" presId="urn:microsoft.com/office/officeart/2016/7/layout/BasicLinearProcessNumbered"/>
    <dgm:cxn modelId="{0F5D4CCE-DB5E-4199-8AB7-146FDD2E4D9C}" type="presOf" srcId="{63955488-1ADF-42C6-8CD5-A7011EA36B4D}" destId="{8A417561-A4ED-4F21-B17D-F725C0F7AD7A}" srcOrd="1" destOrd="0" presId="urn:microsoft.com/office/officeart/2016/7/layout/BasicLinearProcessNumbered"/>
    <dgm:cxn modelId="{0BB92CF1-85E1-445D-AE9B-CE0483CCCD28}" type="presOf" srcId="{8B75C209-AF8D-4CA4-8AA3-BA6E3FCD2B8B}" destId="{8C078356-33F7-4DF1-BDBA-00478D906A72}" srcOrd="1" destOrd="0" presId="urn:microsoft.com/office/officeart/2016/7/layout/BasicLinearProcessNumbered"/>
    <dgm:cxn modelId="{55B82F62-5BA2-4B04-B2FF-6C954CDA3049}" type="presParOf" srcId="{594498F0-7C5E-48B7-903A-A9E117182DCA}" destId="{3A7D519A-6449-49C6-B4E4-7D4468E8344B}" srcOrd="0" destOrd="0" presId="urn:microsoft.com/office/officeart/2016/7/layout/BasicLinearProcessNumbered"/>
    <dgm:cxn modelId="{7A11A2D5-0879-4231-B4C9-8089F1E087C8}" type="presParOf" srcId="{3A7D519A-6449-49C6-B4E4-7D4468E8344B}" destId="{8AF6EC6C-8828-426C-BEE6-2B4D8F56BB62}" srcOrd="0" destOrd="0" presId="urn:microsoft.com/office/officeart/2016/7/layout/BasicLinearProcessNumbered"/>
    <dgm:cxn modelId="{CA7E8F55-8145-43D7-B965-4F0460079AF7}" type="presParOf" srcId="{3A7D519A-6449-49C6-B4E4-7D4468E8344B}" destId="{FCDD137A-DA6F-4923-A594-250E43E3D808}" srcOrd="1" destOrd="0" presId="urn:microsoft.com/office/officeart/2016/7/layout/BasicLinearProcessNumbered"/>
    <dgm:cxn modelId="{731E302D-0765-482B-B2CF-9AA60987964A}" type="presParOf" srcId="{3A7D519A-6449-49C6-B4E4-7D4468E8344B}" destId="{3F620D80-AE8F-44B7-9886-C183D9AF07A7}" srcOrd="2" destOrd="0" presId="urn:microsoft.com/office/officeart/2016/7/layout/BasicLinearProcessNumbered"/>
    <dgm:cxn modelId="{D1736DED-2ECE-4E2F-B76E-2AF36CC5AD5D}" type="presParOf" srcId="{3A7D519A-6449-49C6-B4E4-7D4468E8344B}" destId="{8C078356-33F7-4DF1-BDBA-00478D906A72}" srcOrd="3" destOrd="0" presId="urn:microsoft.com/office/officeart/2016/7/layout/BasicLinearProcessNumbered"/>
    <dgm:cxn modelId="{2D675D28-95CB-4AA0-8F39-12D1C18F44F7}" type="presParOf" srcId="{594498F0-7C5E-48B7-903A-A9E117182DCA}" destId="{ED12B18B-4B5F-414B-A022-CAC6F247BF1D}" srcOrd="1" destOrd="0" presId="urn:microsoft.com/office/officeart/2016/7/layout/BasicLinearProcessNumbered"/>
    <dgm:cxn modelId="{1D3420E5-D3D5-40C7-A36B-4593A338F00F}" type="presParOf" srcId="{594498F0-7C5E-48B7-903A-A9E117182DCA}" destId="{7DA136CD-D9E2-41A7-A009-1A8378301EAA}" srcOrd="2" destOrd="0" presId="urn:microsoft.com/office/officeart/2016/7/layout/BasicLinearProcessNumbered"/>
    <dgm:cxn modelId="{05F9D15C-AA9B-4378-A1E8-ADC94EA38BE2}" type="presParOf" srcId="{7DA136CD-D9E2-41A7-A009-1A8378301EAA}" destId="{2CC51D14-711E-4602-8BBE-150588BA17FD}" srcOrd="0" destOrd="0" presId="urn:microsoft.com/office/officeart/2016/7/layout/BasicLinearProcessNumbered"/>
    <dgm:cxn modelId="{EEA19145-2587-49DD-A29D-26947DA2D63F}" type="presParOf" srcId="{7DA136CD-D9E2-41A7-A009-1A8378301EAA}" destId="{F6234B0A-8C99-4583-AC53-D6522D6016CA}" srcOrd="1" destOrd="0" presId="urn:microsoft.com/office/officeart/2016/7/layout/BasicLinearProcessNumbered"/>
    <dgm:cxn modelId="{C84165A0-2A51-4F06-B5C2-C83528D9358E}" type="presParOf" srcId="{7DA136CD-D9E2-41A7-A009-1A8378301EAA}" destId="{31565BA9-E236-4B3A-A2FB-6F20921CB91F}" srcOrd="2" destOrd="0" presId="urn:microsoft.com/office/officeart/2016/7/layout/BasicLinearProcessNumbered"/>
    <dgm:cxn modelId="{FC5C08A1-E060-4FBE-B10B-3793F587B4A4}" type="presParOf" srcId="{7DA136CD-D9E2-41A7-A009-1A8378301EAA}" destId="{04274F26-D132-42FF-B1F5-9FFB8D5944DD}" srcOrd="3" destOrd="0" presId="urn:microsoft.com/office/officeart/2016/7/layout/BasicLinearProcessNumbered"/>
    <dgm:cxn modelId="{24699A00-A769-4227-839D-3EB944F822B0}" type="presParOf" srcId="{594498F0-7C5E-48B7-903A-A9E117182DCA}" destId="{3F01F142-F6C3-4E48-9C1E-64518929CDA0}" srcOrd="3" destOrd="0" presId="urn:microsoft.com/office/officeart/2016/7/layout/BasicLinearProcessNumbered"/>
    <dgm:cxn modelId="{F0CD7B21-7E3F-4DE9-AD7B-488C3F54C97F}" type="presParOf" srcId="{594498F0-7C5E-48B7-903A-A9E117182DCA}" destId="{C4698C44-FA87-4CE4-97F0-525C87B7B11B}" srcOrd="4" destOrd="0" presId="urn:microsoft.com/office/officeart/2016/7/layout/BasicLinearProcessNumbered"/>
    <dgm:cxn modelId="{62FB3809-55A8-49CA-BF01-853AC2B009AC}" type="presParOf" srcId="{C4698C44-FA87-4CE4-97F0-525C87B7B11B}" destId="{5FAA873A-CD4C-486B-BECA-DD98723498F6}" srcOrd="0" destOrd="0" presId="urn:microsoft.com/office/officeart/2016/7/layout/BasicLinearProcessNumbered"/>
    <dgm:cxn modelId="{5A335003-AB0D-4522-B4BE-7B895F1AACD8}" type="presParOf" srcId="{C4698C44-FA87-4CE4-97F0-525C87B7B11B}" destId="{34B51A03-0E62-4047-BB13-54940BF6EACA}" srcOrd="1" destOrd="0" presId="urn:microsoft.com/office/officeart/2016/7/layout/BasicLinearProcessNumbered"/>
    <dgm:cxn modelId="{05ED5D51-89C4-4E05-B22D-387A86B10EDF}" type="presParOf" srcId="{C4698C44-FA87-4CE4-97F0-525C87B7B11B}" destId="{9F319D40-978D-48AF-B712-FA17E0271800}" srcOrd="2" destOrd="0" presId="urn:microsoft.com/office/officeart/2016/7/layout/BasicLinearProcessNumbered"/>
    <dgm:cxn modelId="{736775F4-CF24-4BF6-B1DC-7C9ADA623AB0}" type="presParOf" srcId="{C4698C44-FA87-4CE4-97F0-525C87B7B11B}" destId="{681B7E75-0871-4B06-A571-A21064485418}" srcOrd="3" destOrd="0" presId="urn:microsoft.com/office/officeart/2016/7/layout/BasicLinearProcessNumbered"/>
    <dgm:cxn modelId="{C9ECC5FC-9128-48C7-A067-6502C729E4E9}" type="presParOf" srcId="{594498F0-7C5E-48B7-903A-A9E117182DCA}" destId="{8E14CBC3-E48E-4BE6-B4B5-8DC327CCE2F0}" srcOrd="5" destOrd="0" presId="urn:microsoft.com/office/officeart/2016/7/layout/BasicLinearProcessNumbered"/>
    <dgm:cxn modelId="{8E485398-8725-469C-866E-48D16FC3B9FE}" type="presParOf" srcId="{594498F0-7C5E-48B7-903A-A9E117182DCA}" destId="{800594F4-19E6-4B23-8928-21DE9F9E2E0F}" srcOrd="6" destOrd="0" presId="urn:microsoft.com/office/officeart/2016/7/layout/BasicLinearProcessNumbered"/>
    <dgm:cxn modelId="{6CE5DC6A-3A88-4373-81FD-704B74DF3F2C}" type="presParOf" srcId="{800594F4-19E6-4B23-8928-21DE9F9E2E0F}" destId="{D7D70669-FBDD-4A96-8BBB-1C02F9D02F14}" srcOrd="0" destOrd="0" presId="urn:microsoft.com/office/officeart/2016/7/layout/BasicLinearProcessNumbered"/>
    <dgm:cxn modelId="{10A925A0-B053-48C9-997B-40FE0EB144A4}" type="presParOf" srcId="{800594F4-19E6-4B23-8928-21DE9F9E2E0F}" destId="{D39CB587-BCBD-4C7D-B4E3-DBECB0BF829C}" srcOrd="1" destOrd="0" presId="urn:microsoft.com/office/officeart/2016/7/layout/BasicLinearProcessNumbered"/>
    <dgm:cxn modelId="{E2642952-1142-4C5F-8945-6E9B4B6B5FCE}" type="presParOf" srcId="{800594F4-19E6-4B23-8928-21DE9F9E2E0F}" destId="{94EDA9D6-CCC9-4D8F-B02A-73F2DEF10445}" srcOrd="2" destOrd="0" presId="urn:microsoft.com/office/officeart/2016/7/layout/BasicLinearProcessNumbered"/>
    <dgm:cxn modelId="{C4B39CE3-67DA-41DB-B89E-DE0DF9563142}" type="presParOf" srcId="{800594F4-19E6-4B23-8928-21DE9F9E2E0F}" destId="{8A417561-A4ED-4F21-B17D-F725C0F7AD7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65D6FC7-DD13-4970-AC06-4379B445B359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A223C3-448A-4F7E-8510-C59D010FEAA1}">
      <dgm:prSet/>
      <dgm:spPr/>
      <dgm:t>
        <a:bodyPr/>
        <a:lstStyle/>
        <a:p>
          <a:r>
            <a:rPr lang="da-DK" sz="1400" b="1" dirty="0"/>
            <a:t>Hygiejne har i mange år været succesfuld:</a:t>
          </a:r>
        </a:p>
        <a:p>
          <a:endParaRPr lang="en-US" sz="1400" dirty="0"/>
        </a:p>
      </dgm:t>
    </dgm:pt>
    <dgm:pt modelId="{80D3A66E-F8CA-4604-AF44-8FF86075C5B9}" type="parTrans" cxnId="{4793C868-2E2D-4B9B-8FA5-331C60E045FB}">
      <dgm:prSet/>
      <dgm:spPr/>
      <dgm:t>
        <a:bodyPr/>
        <a:lstStyle/>
        <a:p>
          <a:endParaRPr lang="en-US"/>
        </a:p>
      </dgm:t>
    </dgm:pt>
    <dgm:pt modelId="{1C9B3D53-7C63-49CB-B56A-2F66132D46E5}" type="sibTrans" cxnId="{4793C868-2E2D-4B9B-8FA5-331C60E045FB}">
      <dgm:prSet/>
      <dgm:spPr/>
      <dgm:t>
        <a:bodyPr/>
        <a:lstStyle/>
        <a:p>
          <a:endParaRPr lang="en-US"/>
        </a:p>
      </dgm:t>
    </dgm:pt>
    <dgm:pt modelId="{2E6220D8-099D-408A-A2A4-9A585345A94E}">
      <dgm:prSet custT="1"/>
      <dgm:spPr/>
      <dgm:t>
        <a:bodyPr/>
        <a:lstStyle/>
        <a:p>
          <a:r>
            <a:rPr lang="da-DK" sz="1400" dirty="0"/>
            <a:t>Undgå, at blive syg af den mad, vi spiser. </a:t>
          </a:r>
          <a:endParaRPr lang="en-US" sz="1400" dirty="0"/>
        </a:p>
      </dgm:t>
    </dgm:pt>
    <dgm:pt modelId="{FC186BCB-CD22-4DEF-9DBC-42816F62ED73}" type="parTrans" cxnId="{F9506669-4225-4813-B9FF-5782F172EED0}">
      <dgm:prSet/>
      <dgm:spPr/>
      <dgm:t>
        <a:bodyPr/>
        <a:lstStyle/>
        <a:p>
          <a:endParaRPr lang="en-US"/>
        </a:p>
      </dgm:t>
    </dgm:pt>
    <dgm:pt modelId="{19BAB752-0BF1-4D95-BD8D-17C755BE463E}" type="sibTrans" cxnId="{F9506669-4225-4813-B9FF-5782F172EED0}">
      <dgm:prSet/>
      <dgm:spPr/>
      <dgm:t>
        <a:bodyPr/>
        <a:lstStyle/>
        <a:p>
          <a:endParaRPr lang="en-US"/>
        </a:p>
      </dgm:t>
    </dgm:pt>
    <dgm:pt modelId="{98ECA90D-2799-45A0-9D81-04A96C948671}">
      <dgm:prSet custT="1"/>
      <dgm:spPr/>
      <dgm:t>
        <a:bodyPr/>
        <a:lstStyle/>
        <a:p>
          <a:r>
            <a:rPr lang="da-DK" sz="1400" dirty="0"/>
            <a:t>Infrastruktur for affalds- og spildevandshåndtering. </a:t>
          </a:r>
          <a:endParaRPr lang="en-US" sz="1400" dirty="0"/>
        </a:p>
      </dgm:t>
    </dgm:pt>
    <dgm:pt modelId="{153F83B2-0D33-42D7-B964-AAB25A9FB065}" type="parTrans" cxnId="{8C76883A-60AF-441C-9DB7-76A69DB48537}">
      <dgm:prSet/>
      <dgm:spPr/>
      <dgm:t>
        <a:bodyPr/>
        <a:lstStyle/>
        <a:p>
          <a:endParaRPr lang="en-US"/>
        </a:p>
      </dgm:t>
    </dgm:pt>
    <dgm:pt modelId="{DF42ECF0-70E4-472B-9074-5E9B122CAFCF}" type="sibTrans" cxnId="{8C76883A-60AF-441C-9DB7-76A69DB48537}">
      <dgm:prSet/>
      <dgm:spPr/>
      <dgm:t>
        <a:bodyPr/>
        <a:lstStyle/>
        <a:p>
          <a:endParaRPr lang="en-US"/>
        </a:p>
      </dgm:t>
    </dgm:pt>
    <dgm:pt modelId="{B325DCF3-0606-461B-A57B-52E731C1F8B3}">
      <dgm:prSet custT="1"/>
      <dgm:spPr/>
      <dgm:t>
        <a:bodyPr/>
        <a:lstStyle/>
        <a:p>
          <a:r>
            <a:rPr lang="da-DK" sz="1400" dirty="0"/>
            <a:t>Måde at håndtere og behandle syge på. </a:t>
          </a:r>
          <a:endParaRPr lang="en-US" sz="1400" dirty="0"/>
        </a:p>
      </dgm:t>
    </dgm:pt>
    <dgm:pt modelId="{F8E586D1-8EA1-4690-8734-D9DE3C4D427C}" type="parTrans" cxnId="{3F8D3266-3E6C-4937-856B-E62A3B965F02}">
      <dgm:prSet/>
      <dgm:spPr/>
      <dgm:t>
        <a:bodyPr/>
        <a:lstStyle/>
        <a:p>
          <a:endParaRPr lang="en-US"/>
        </a:p>
      </dgm:t>
    </dgm:pt>
    <dgm:pt modelId="{FF599A0D-2293-4C90-92E4-C8F4FD348C93}" type="sibTrans" cxnId="{3F8D3266-3E6C-4937-856B-E62A3B965F02}">
      <dgm:prSet/>
      <dgm:spPr/>
      <dgm:t>
        <a:bodyPr/>
        <a:lstStyle/>
        <a:p>
          <a:endParaRPr lang="en-US"/>
        </a:p>
      </dgm:t>
    </dgm:pt>
    <dgm:pt modelId="{367FCC7F-E243-41CE-AA66-FF56F5B941F8}">
      <dgm:prSet/>
      <dgm:spPr/>
      <dgm:t>
        <a:bodyPr/>
        <a:lstStyle/>
        <a:p>
          <a:r>
            <a:rPr lang="da-DK" sz="1400" b="1" dirty="0"/>
            <a:t>Globalisering, øget samhandel og øget mobilitet giver større risiko for udveksling og spredning af smitte. </a:t>
          </a:r>
          <a:endParaRPr lang="en-US" sz="1400" b="1" dirty="0"/>
        </a:p>
      </dgm:t>
    </dgm:pt>
    <dgm:pt modelId="{0F8145F8-D4CA-4524-A96A-BA789ED0F4A2}" type="parTrans" cxnId="{8541004E-4140-4015-A27C-7277D895EFDB}">
      <dgm:prSet/>
      <dgm:spPr/>
      <dgm:t>
        <a:bodyPr/>
        <a:lstStyle/>
        <a:p>
          <a:endParaRPr lang="en-US"/>
        </a:p>
      </dgm:t>
    </dgm:pt>
    <dgm:pt modelId="{4AF55E9D-FC63-475E-9864-A9EBA52BD8A3}" type="sibTrans" cxnId="{8541004E-4140-4015-A27C-7277D895EFDB}">
      <dgm:prSet/>
      <dgm:spPr/>
      <dgm:t>
        <a:bodyPr/>
        <a:lstStyle/>
        <a:p>
          <a:endParaRPr lang="en-US"/>
        </a:p>
      </dgm:t>
    </dgm:pt>
    <dgm:pt modelId="{0D9854C6-97AD-47AB-91C3-E88BC13A74E1}">
      <dgm:prSet custT="1"/>
      <dgm:spPr/>
      <dgm:t>
        <a:bodyPr/>
        <a:lstStyle/>
        <a:p>
          <a:r>
            <a:rPr lang="da-DK" sz="1400" dirty="0"/>
            <a:t>Den øgede rejseaktivitet kan overføre nye mikroorganismer til Danmark</a:t>
          </a:r>
          <a:endParaRPr lang="en-US" sz="1400" dirty="0"/>
        </a:p>
      </dgm:t>
    </dgm:pt>
    <dgm:pt modelId="{46948729-50C9-4BB7-B47E-3BF577CE3EB0}" type="parTrans" cxnId="{46255082-9AB8-4BC5-9CDA-78A8D7AE23E1}">
      <dgm:prSet/>
      <dgm:spPr/>
      <dgm:t>
        <a:bodyPr/>
        <a:lstStyle/>
        <a:p>
          <a:endParaRPr lang="en-US"/>
        </a:p>
      </dgm:t>
    </dgm:pt>
    <dgm:pt modelId="{2FAD20EE-A3D1-402A-B35D-2DF9B75D4AD0}" type="sibTrans" cxnId="{46255082-9AB8-4BC5-9CDA-78A8D7AE23E1}">
      <dgm:prSet/>
      <dgm:spPr/>
      <dgm:t>
        <a:bodyPr/>
        <a:lstStyle/>
        <a:p>
          <a:endParaRPr lang="en-US"/>
        </a:p>
      </dgm:t>
    </dgm:pt>
    <dgm:pt modelId="{7D2FE2B1-E98F-42D1-8CEF-00826167ACAF}">
      <dgm:prSet custT="1"/>
      <dgm:spPr/>
      <dgm:t>
        <a:bodyPr/>
        <a:lstStyle/>
        <a:p>
          <a:r>
            <a:rPr lang="da-DK" sz="1400" dirty="0"/>
            <a:t>Mulighed for behandlinger i udlandet, f.eks. organtransplantationer i lande med ukendt bakterieflora.</a:t>
          </a:r>
          <a:endParaRPr lang="en-US" sz="1400" dirty="0"/>
        </a:p>
      </dgm:t>
    </dgm:pt>
    <dgm:pt modelId="{5B0C3631-437F-4BA4-A58E-09F457DCAC3D}" type="parTrans" cxnId="{C6D46050-A684-45EA-ACF5-995DC65DCDF2}">
      <dgm:prSet/>
      <dgm:spPr/>
      <dgm:t>
        <a:bodyPr/>
        <a:lstStyle/>
        <a:p>
          <a:endParaRPr lang="en-US"/>
        </a:p>
      </dgm:t>
    </dgm:pt>
    <dgm:pt modelId="{A61098A6-8CE8-4B4E-9B3F-3E07AC8E79A9}" type="sibTrans" cxnId="{C6D46050-A684-45EA-ACF5-995DC65DCDF2}">
      <dgm:prSet/>
      <dgm:spPr/>
      <dgm:t>
        <a:bodyPr/>
        <a:lstStyle/>
        <a:p>
          <a:endParaRPr lang="en-US"/>
        </a:p>
      </dgm:t>
    </dgm:pt>
    <dgm:pt modelId="{C622C851-6630-45D7-AB85-F9068B123403}">
      <dgm:prSet custT="1"/>
      <dgm:spPr/>
      <dgm:t>
        <a:bodyPr/>
        <a:lstStyle/>
        <a:p>
          <a:r>
            <a:rPr lang="da-DK" sz="1400" dirty="0"/>
            <a:t>Internethandel med køb af medicin (for eksempel antibiotika) til privat forbrug</a:t>
          </a:r>
          <a:endParaRPr lang="en-US" sz="1400" dirty="0"/>
        </a:p>
      </dgm:t>
    </dgm:pt>
    <dgm:pt modelId="{B98671FA-2E3C-436A-991D-CA351EC152BC}" type="parTrans" cxnId="{7210A195-690F-4334-B7B1-1D50AC046734}">
      <dgm:prSet/>
      <dgm:spPr/>
      <dgm:t>
        <a:bodyPr/>
        <a:lstStyle/>
        <a:p>
          <a:endParaRPr lang="en-US"/>
        </a:p>
      </dgm:t>
    </dgm:pt>
    <dgm:pt modelId="{5832D82F-8F50-4B42-83BE-338931710D1C}" type="sibTrans" cxnId="{7210A195-690F-4334-B7B1-1D50AC046734}">
      <dgm:prSet/>
      <dgm:spPr/>
      <dgm:t>
        <a:bodyPr/>
        <a:lstStyle/>
        <a:p>
          <a:endParaRPr lang="en-US"/>
        </a:p>
      </dgm:t>
    </dgm:pt>
    <dgm:pt modelId="{7A1DEBA6-E150-480A-93CF-57720C0F7662}">
      <dgm:prSet custT="1"/>
      <dgm:spPr/>
      <dgm:t>
        <a:bodyPr/>
        <a:lstStyle/>
        <a:p>
          <a:r>
            <a:rPr lang="da-DK" sz="1400" dirty="0"/>
            <a:t>Hygiejnepraksis på institutioner, i hjemmet og i virksomhedernes produktion</a:t>
          </a:r>
          <a:endParaRPr lang="en-US" sz="1400" dirty="0"/>
        </a:p>
      </dgm:t>
    </dgm:pt>
    <dgm:pt modelId="{C1D618F3-FE90-4E37-9207-07E2149767C4}" type="sibTrans" cxnId="{A82DEAAB-E7D5-4B35-9BEF-5837B152F679}">
      <dgm:prSet/>
      <dgm:spPr/>
      <dgm:t>
        <a:bodyPr/>
        <a:lstStyle/>
        <a:p>
          <a:endParaRPr lang="en-US"/>
        </a:p>
      </dgm:t>
    </dgm:pt>
    <dgm:pt modelId="{EA4F7DDE-DD4E-40D5-9962-759C9529B6A0}" type="parTrans" cxnId="{A82DEAAB-E7D5-4B35-9BEF-5837B152F679}">
      <dgm:prSet/>
      <dgm:spPr/>
      <dgm:t>
        <a:bodyPr/>
        <a:lstStyle/>
        <a:p>
          <a:endParaRPr lang="en-US"/>
        </a:p>
      </dgm:t>
    </dgm:pt>
    <dgm:pt modelId="{AD48164F-3F69-4580-B0DB-E6D8302DE83E}" type="pres">
      <dgm:prSet presAssocID="{465D6FC7-DD13-4970-AC06-4379B445B359}" presName="Name0" presStyleCnt="0">
        <dgm:presLayoutVars>
          <dgm:dir/>
          <dgm:resizeHandles val="exact"/>
        </dgm:presLayoutVars>
      </dgm:prSet>
      <dgm:spPr/>
    </dgm:pt>
    <dgm:pt modelId="{6F269267-FD9C-4BCF-B3BE-BCE6B52A93F6}" type="pres">
      <dgm:prSet presAssocID="{465D6FC7-DD13-4970-AC06-4379B445B359}" presName="node1" presStyleLbl="node1" presStyleIdx="0" presStyleCnt="2">
        <dgm:presLayoutVars>
          <dgm:bulletEnabled val="1"/>
        </dgm:presLayoutVars>
      </dgm:prSet>
      <dgm:spPr/>
    </dgm:pt>
    <dgm:pt modelId="{C8444D52-4C0D-4B66-8B21-2948B4DF62CB}" type="pres">
      <dgm:prSet presAssocID="{465D6FC7-DD13-4970-AC06-4379B445B359}" presName="sibTrans" presStyleLbl="bgShp" presStyleIdx="0" presStyleCnt="1"/>
      <dgm:spPr/>
    </dgm:pt>
    <dgm:pt modelId="{B4B55EAA-68DD-45B1-A785-609F4D22DF48}" type="pres">
      <dgm:prSet presAssocID="{465D6FC7-DD13-4970-AC06-4379B445B359}" presName="node2" presStyleLbl="node1" presStyleIdx="1" presStyleCnt="2">
        <dgm:presLayoutVars>
          <dgm:bulletEnabled val="1"/>
        </dgm:presLayoutVars>
      </dgm:prSet>
      <dgm:spPr/>
    </dgm:pt>
    <dgm:pt modelId="{EC66135E-6485-422D-A603-7B93E4DDD6E9}" type="pres">
      <dgm:prSet presAssocID="{465D6FC7-DD13-4970-AC06-4379B445B359}" presName="sp1" presStyleCnt="0"/>
      <dgm:spPr/>
    </dgm:pt>
    <dgm:pt modelId="{2F2882C3-BAB6-4664-824D-5424E98F7F77}" type="pres">
      <dgm:prSet presAssocID="{465D6FC7-DD13-4970-AC06-4379B445B359}" presName="sp2" presStyleCnt="0"/>
      <dgm:spPr/>
    </dgm:pt>
  </dgm:ptLst>
  <dgm:cxnLst>
    <dgm:cxn modelId="{692D3B21-3BB9-42EB-8864-F5A627EAE994}" type="presOf" srcId="{367FCC7F-E243-41CE-AA66-FF56F5B941F8}" destId="{B4B55EAA-68DD-45B1-A785-609F4D22DF48}" srcOrd="0" destOrd="0" presId="urn:microsoft.com/office/officeart/2005/8/layout/cycle3"/>
    <dgm:cxn modelId="{52884F23-D8B6-4B48-9CF6-C592FA398E13}" type="presOf" srcId="{465D6FC7-DD13-4970-AC06-4379B445B359}" destId="{AD48164F-3F69-4580-B0DB-E6D8302DE83E}" srcOrd="0" destOrd="0" presId="urn:microsoft.com/office/officeart/2005/8/layout/cycle3"/>
    <dgm:cxn modelId="{078F2133-9464-4B2E-B551-C5298AF58848}" type="presOf" srcId="{7D2FE2B1-E98F-42D1-8CEF-00826167ACAF}" destId="{B4B55EAA-68DD-45B1-A785-609F4D22DF48}" srcOrd="0" destOrd="2" presId="urn:microsoft.com/office/officeart/2005/8/layout/cycle3"/>
    <dgm:cxn modelId="{8C76883A-60AF-441C-9DB7-76A69DB48537}" srcId="{39A223C3-448A-4F7E-8510-C59D010FEAA1}" destId="{98ECA90D-2799-45A0-9D81-04A96C948671}" srcOrd="1" destOrd="0" parTransId="{153F83B2-0D33-42D7-B964-AAB25A9FB065}" sibTransId="{DF42ECF0-70E4-472B-9074-5E9B122CAFCF}"/>
    <dgm:cxn modelId="{9B7FC23D-B623-4C04-A4F9-73A5C9984B9C}" type="presOf" srcId="{0D9854C6-97AD-47AB-91C3-E88BC13A74E1}" destId="{B4B55EAA-68DD-45B1-A785-609F4D22DF48}" srcOrd="0" destOrd="1" presId="urn:microsoft.com/office/officeart/2005/8/layout/cycle3"/>
    <dgm:cxn modelId="{C5B95F63-10AE-4FB2-9AEB-A80C4A9571BB}" type="presOf" srcId="{B325DCF3-0606-461B-A57B-52E731C1F8B3}" destId="{6F269267-FD9C-4BCF-B3BE-BCE6B52A93F6}" srcOrd="0" destOrd="3" presId="urn:microsoft.com/office/officeart/2005/8/layout/cycle3"/>
    <dgm:cxn modelId="{3F8D3266-3E6C-4937-856B-E62A3B965F02}" srcId="{39A223C3-448A-4F7E-8510-C59D010FEAA1}" destId="{B325DCF3-0606-461B-A57B-52E731C1F8B3}" srcOrd="2" destOrd="0" parTransId="{F8E586D1-8EA1-4690-8734-D9DE3C4D427C}" sibTransId="{FF599A0D-2293-4C90-92E4-C8F4FD348C93}"/>
    <dgm:cxn modelId="{4793C868-2E2D-4B9B-8FA5-331C60E045FB}" srcId="{465D6FC7-DD13-4970-AC06-4379B445B359}" destId="{39A223C3-448A-4F7E-8510-C59D010FEAA1}" srcOrd="0" destOrd="0" parTransId="{80D3A66E-F8CA-4604-AF44-8FF86075C5B9}" sibTransId="{1C9B3D53-7C63-49CB-B56A-2F66132D46E5}"/>
    <dgm:cxn modelId="{F9506669-4225-4813-B9FF-5782F172EED0}" srcId="{39A223C3-448A-4F7E-8510-C59D010FEAA1}" destId="{2E6220D8-099D-408A-A2A4-9A585345A94E}" srcOrd="0" destOrd="0" parTransId="{FC186BCB-CD22-4DEF-9DBC-42816F62ED73}" sibTransId="{19BAB752-0BF1-4D95-BD8D-17C755BE463E}"/>
    <dgm:cxn modelId="{8541004E-4140-4015-A27C-7277D895EFDB}" srcId="{465D6FC7-DD13-4970-AC06-4379B445B359}" destId="{367FCC7F-E243-41CE-AA66-FF56F5B941F8}" srcOrd="1" destOrd="0" parTransId="{0F8145F8-D4CA-4524-A96A-BA789ED0F4A2}" sibTransId="{4AF55E9D-FC63-475E-9864-A9EBA52BD8A3}"/>
    <dgm:cxn modelId="{C6D46050-A684-45EA-ACF5-995DC65DCDF2}" srcId="{367FCC7F-E243-41CE-AA66-FF56F5B941F8}" destId="{7D2FE2B1-E98F-42D1-8CEF-00826167ACAF}" srcOrd="1" destOrd="0" parTransId="{5B0C3631-437F-4BA4-A58E-09F457DCAC3D}" sibTransId="{A61098A6-8CE8-4B4E-9B3F-3E07AC8E79A9}"/>
    <dgm:cxn modelId="{FF49BF70-C98F-41DD-9106-7553AEDF5A2B}" type="presOf" srcId="{C622C851-6630-45D7-AB85-F9068B123403}" destId="{B4B55EAA-68DD-45B1-A785-609F4D22DF48}" srcOrd="0" destOrd="3" presId="urn:microsoft.com/office/officeart/2005/8/layout/cycle3"/>
    <dgm:cxn modelId="{74CCF177-922F-4494-B948-4D13B94DCF47}" type="presOf" srcId="{39A223C3-448A-4F7E-8510-C59D010FEAA1}" destId="{6F269267-FD9C-4BCF-B3BE-BCE6B52A93F6}" srcOrd="0" destOrd="0" presId="urn:microsoft.com/office/officeart/2005/8/layout/cycle3"/>
    <dgm:cxn modelId="{37FF7681-0564-40D1-B139-D146F5CFE39D}" type="presOf" srcId="{98ECA90D-2799-45A0-9D81-04A96C948671}" destId="{6F269267-FD9C-4BCF-B3BE-BCE6B52A93F6}" srcOrd="0" destOrd="2" presId="urn:microsoft.com/office/officeart/2005/8/layout/cycle3"/>
    <dgm:cxn modelId="{46255082-9AB8-4BC5-9CDA-78A8D7AE23E1}" srcId="{367FCC7F-E243-41CE-AA66-FF56F5B941F8}" destId="{0D9854C6-97AD-47AB-91C3-E88BC13A74E1}" srcOrd="0" destOrd="0" parTransId="{46948729-50C9-4BB7-B47E-3BF577CE3EB0}" sibTransId="{2FAD20EE-A3D1-402A-B35D-2DF9B75D4AD0}"/>
    <dgm:cxn modelId="{B78F728C-E637-4349-8748-FF8D89825D46}" type="presOf" srcId="{7A1DEBA6-E150-480A-93CF-57720C0F7662}" destId="{6F269267-FD9C-4BCF-B3BE-BCE6B52A93F6}" srcOrd="0" destOrd="4" presId="urn:microsoft.com/office/officeart/2005/8/layout/cycle3"/>
    <dgm:cxn modelId="{7210A195-690F-4334-B7B1-1D50AC046734}" srcId="{367FCC7F-E243-41CE-AA66-FF56F5B941F8}" destId="{C622C851-6630-45D7-AB85-F9068B123403}" srcOrd="2" destOrd="0" parTransId="{B98671FA-2E3C-436A-991D-CA351EC152BC}" sibTransId="{5832D82F-8F50-4B42-83BE-338931710D1C}"/>
    <dgm:cxn modelId="{A82DEAAB-E7D5-4B35-9BEF-5837B152F679}" srcId="{39A223C3-448A-4F7E-8510-C59D010FEAA1}" destId="{7A1DEBA6-E150-480A-93CF-57720C0F7662}" srcOrd="3" destOrd="0" parTransId="{EA4F7DDE-DD4E-40D5-9962-759C9529B6A0}" sibTransId="{C1D618F3-FE90-4E37-9207-07E2149767C4}"/>
    <dgm:cxn modelId="{27FDE0C3-FFDA-4184-9A8D-30281CD20755}" type="presOf" srcId="{2E6220D8-099D-408A-A2A4-9A585345A94E}" destId="{6F269267-FD9C-4BCF-B3BE-BCE6B52A93F6}" srcOrd="0" destOrd="1" presId="urn:microsoft.com/office/officeart/2005/8/layout/cycle3"/>
    <dgm:cxn modelId="{5CD015C8-CBA3-44F8-8D1C-24E8AC9DEE79}" type="presOf" srcId="{1C9B3D53-7C63-49CB-B56A-2F66132D46E5}" destId="{C8444D52-4C0D-4B66-8B21-2948B4DF62CB}" srcOrd="0" destOrd="0" presId="urn:microsoft.com/office/officeart/2005/8/layout/cycle3"/>
    <dgm:cxn modelId="{7FDB43DF-D28D-4C37-98B2-1AE7FA7FA561}" type="presParOf" srcId="{AD48164F-3F69-4580-B0DB-E6D8302DE83E}" destId="{6F269267-FD9C-4BCF-B3BE-BCE6B52A93F6}" srcOrd="0" destOrd="0" presId="urn:microsoft.com/office/officeart/2005/8/layout/cycle3"/>
    <dgm:cxn modelId="{A9CD72FA-4304-4B8F-93BD-FE67284AE979}" type="presParOf" srcId="{AD48164F-3F69-4580-B0DB-E6D8302DE83E}" destId="{C8444D52-4C0D-4B66-8B21-2948B4DF62CB}" srcOrd="1" destOrd="0" presId="urn:microsoft.com/office/officeart/2005/8/layout/cycle3"/>
    <dgm:cxn modelId="{4E358C57-6E6D-4205-9264-3080F978A162}" type="presParOf" srcId="{AD48164F-3F69-4580-B0DB-E6D8302DE83E}" destId="{B4B55EAA-68DD-45B1-A785-609F4D22DF48}" srcOrd="2" destOrd="0" presId="urn:microsoft.com/office/officeart/2005/8/layout/cycle3"/>
    <dgm:cxn modelId="{31033BF2-605E-48C2-AAFC-CF14965C3FE5}" type="presParOf" srcId="{AD48164F-3F69-4580-B0DB-E6D8302DE83E}" destId="{EC66135E-6485-422D-A603-7B93E4DDD6E9}" srcOrd="3" destOrd="0" presId="urn:microsoft.com/office/officeart/2005/8/layout/cycle3"/>
    <dgm:cxn modelId="{AFF3024A-03EE-468D-A6BF-0DD87E8D9653}" type="presParOf" srcId="{AD48164F-3F69-4580-B0DB-E6D8302DE83E}" destId="{2F2882C3-BAB6-4664-824D-5424E98F7F77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E438CA2-7D94-4FC1-BB98-8EBB89051AD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BBD3414-AA63-40E7-BB0A-00A772B7D63B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a-DK"/>
            <a:t>I 2025 leverer sundhedsvæsnet for både syge og raske en differentieret og prioriteret indsats </a:t>
          </a:r>
          <a:endParaRPr lang="en-US"/>
        </a:p>
      </dgm:t>
    </dgm:pt>
    <dgm:pt modelId="{8B80B3E4-4FFB-408A-9DE2-94DD1E78038E}" type="parTrans" cxnId="{A7690353-DB19-4300-A5F3-0125DEED6E14}">
      <dgm:prSet/>
      <dgm:spPr/>
      <dgm:t>
        <a:bodyPr/>
        <a:lstStyle/>
        <a:p>
          <a:endParaRPr lang="en-US"/>
        </a:p>
      </dgm:t>
    </dgm:pt>
    <dgm:pt modelId="{9B2688A0-59E5-4722-A38C-FE5432279833}" type="sibTrans" cxnId="{A7690353-DB19-4300-A5F3-0125DEED6E14}">
      <dgm:prSet/>
      <dgm:spPr/>
      <dgm:t>
        <a:bodyPr/>
        <a:lstStyle/>
        <a:p>
          <a:endParaRPr lang="en-US"/>
        </a:p>
      </dgm:t>
    </dgm:pt>
    <dgm:pt modelId="{8C803279-0384-4379-890B-B0AFDF0D163E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da-DK" dirty="0"/>
            <a:t>Aktiv indsats forholder sig differentieret  til uligheder i sundhed og sygdom i befolkningen. </a:t>
          </a:r>
          <a:endParaRPr lang="en-US" dirty="0"/>
        </a:p>
      </dgm:t>
    </dgm:pt>
    <dgm:pt modelId="{72E8F988-4638-46B6-8F10-234817836E50}" type="parTrans" cxnId="{D6A86526-6B46-4FB0-9276-64C155518BFC}">
      <dgm:prSet/>
      <dgm:spPr/>
      <dgm:t>
        <a:bodyPr/>
        <a:lstStyle/>
        <a:p>
          <a:endParaRPr lang="en-US"/>
        </a:p>
      </dgm:t>
    </dgm:pt>
    <dgm:pt modelId="{1D6947F8-59B7-47DC-A0AA-FF7751C6D2F9}" type="sibTrans" cxnId="{D6A86526-6B46-4FB0-9276-64C155518BFC}">
      <dgm:prSet/>
      <dgm:spPr/>
      <dgm:t>
        <a:bodyPr/>
        <a:lstStyle/>
        <a:p>
          <a:endParaRPr lang="en-US"/>
        </a:p>
      </dgm:t>
    </dgm:pt>
    <dgm:pt modelId="{76233B55-EEBA-493C-A443-54B15F1DF9FE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a-DK"/>
            <a:t>Opprioriteret indsatsen ift. de ældre og gamle</a:t>
          </a:r>
          <a:endParaRPr lang="en-US"/>
        </a:p>
      </dgm:t>
    </dgm:pt>
    <dgm:pt modelId="{362D1666-AEA6-45DC-A687-2ECACD118669}" type="parTrans" cxnId="{1F3E9AFB-A630-4C32-9076-DFA202A6E246}">
      <dgm:prSet/>
      <dgm:spPr/>
      <dgm:t>
        <a:bodyPr/>
        <a:lstStyle/>
        <a:p>
          <a:endParaRPr lang="en-US"/>
        </a:p>
      </dgm:t>
    </dgm:pt>
    <dgm:pt modelId="{832B2F5B-20EF-48E6-A5B7-D84CFE8BF326}" type="sibTrans" cxnId="{1F3E9AFB-A630-4C32-9076-DFA202A6E246}">
      <dgm:prSet/>
      <dgm:spPr/>
      <dgm:t>
        <a:bodyPr/>
        <a:lstStyle/>
        <a:p>
          <a:endParaRPr lang="en-US"/>
        </a:p>
      </dgm:t>
    </dgm:pt>
    <dgm:pt modelId="{E5A00FDF-1858-4384-8FB3-1183BB1EAD81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a-DK"/>
            <a:t>Hensynet til syge, kronikere og patienter vejer i 2025 gennemgående tungere i prioriteringen af sundhedsindsatsen end hensynet til de raske</a:t>
          </a:r>
          <a:endParaRPr lang="en-US"/>
        </a:p>
      </dgm:t>
    </dgm:pt>
    <dgm:pt modelId="{4124713B-F3AA-4CDD-A683-B5EC12C5A5A4}" type="parTrans" cxnId="{5BD11D69-EEF1-4A63-93ED-A7150EB1FB2B}">
      <dgm:prSet/>
      <dgm:spPr/>
      <dgm:t>
        <a:bodyPr/>
        <a:lstStyle/>
        <a:p>
          <a:endParaRPr lang="en-US"/>
        </a:p>
      </dgm:t>
    </dgm:pt>
    <dgm:pt modelId="{29C393A3-F0B9-46BB-A669-B28170DEC639}" type="sibTrans" cxnId="{5BD11D69-EEF1-4A63-93ED-A7150EB1FB2B}">
      <dgm:prSet/>
      <dgm:spPr/>
      <dgm:t>
        <a:bodyPr/>
        <a:lstStyle/>
        <a:p>
          <a:endParaRPr lang="en-US"/>
        </a:p>
      </dgm:t>
    </dgm:pt>
    <dgm:pt modelId="{9065C596-FB5A-490D-A257-64BE1ED597C3}" type="pres">
      <dgm:prSet presAssocID="{CE438CA2-7D94-4FC1-BB98-8EBB89051ADD}" presName="Name0" presStyleCnt="0">
        <dgm:presLayoutVars>
          <dgm:dir/>
          <dgm:resizeHandles val="exact"/>
        </dgm:presLayoutVars>
      </dgm:prSet>
      <dgm:spPr/>
    </dgm:pt>
    <dgm:pt modelId="{D02AFE6F-7CB2-4AD5-BDDC-5453A4CD01AD}" type="pres">
      <dgm:prSet presAssocID="{BBBD3414-AA63-40E7-BB0A-00A772B7D63B}" presName="node" presStyleLbl="node1" presStyleIdx="0" presStyleCnt="4">
        <dgm:presLayoutVars>
          <dgm:bulletEnabled val="1"/>
        </dgm:presLayoutVars>
      </dgm:prSet>
      <dgm:spPr/>
    </dgm:pt>
    <dgm:pt modelId="{E60D6E3C-9721-4348-A43B-B4D8F12021A4}" type="pres">
      <dgm:prSet presAssocID="{9B2688A0-59E5-4722-A38C-FE5432279833}" presName="sibTrans" presStyleLbl="sibTrans1D1" presStyleIdx="0" presStyleCnt="3"/>
      <dgm:spPr/>
    </dgm:pt>
    <dgm:pt modelId="{7A25DC4B-E735-4377-AB36-632FF4394C60}" type="pres">
      <dgm:prSet presAssocID="{9B2688A0-59E5-4722-A38C-FE5432279833}" presName="connectorText" presStyleLbl="sibTrans1D1" presStyleIdx="0" presStyleCnt="3"/>
      <dgm:spPr/>
    </dgm:pt>
    <dgm:pt modelId="{508E0CBC-9961-424B-91DC-C1BB39B49093}" type="pres">
      <dgm:prSet presAssocID="{8C803279-0384-4379-890B-B0AFDF0D163E}" presName="node" presStyleLbl="node1" presStyleIdx="1" presStyleCnt="4">
        <dgm:presLayoutVars>
          <dgm:bulletEnabled val="1"/>
        </dgm:presLayoutVars>
      </dgm:prSet>
      <dgm:spPr/>
    </dgm:pt>
    <dgm:pt modelId="{F377B2E6-C947-4D18-B2C6-FB9107719451}" type="pres">
      <dgm:prSet presAssocID="{1D6947F8-59B7-47DC-A0AA-FF7751C6D2F9}" presName="sibTrans" presStyleLbl="sibTrans1D1" presStyleIdx="1" presStyleCnt="3"/>
      <dgm:spPr/>
    </dgm:pt>
    <dgm:pt modelId="{DA79713B-FB2D-4B41-BE5D-C20A1DF091D4}" type="pres">
      <dgm:prSet presAssocID="{1D6947F8-59B7-47DC-A0AA-FF7751C6D2F9}" presName="connectorText" presStyleLbl="sibTrans1D1" presStyleIdx="1" presStyleCnt="3"/>
      <dgm:spPr/>
    </dgm:pt>
    <dgm:pt modelId="{3E81AD78-9B8E-4EDD-AB21-BA6D449C1294}" type="pres">
      <dgm:prSet presAssocID="{76233B55-EEBA-493C-A443-54B15F1DF9FE}" presName="node" presStyleLbl="node1" presStyleIdx="2" presStyleCnt="4">
        <dgm:presLayoutVars>
          <dgm:bulletEnabled val="1"/>
        </dgm:presLayoutVars>
      </dgm:prSet>
      <dgm:spPr/>
    </dgm:pt>
    <dgm:pt modelId="{F1D9A7F6-CFA8-46F8-88E9-3E3F09FE2D3A}" type="pres">
      <dgm:prSet presAssocID="{832B2F5B-20EF-48E6-A5B7-D84CFE8BF326}" presName="sibTrans" presStyleLbl="sibTrans1D1" presStyleIdx="2" presStyleCnt="3"/>
      <dgm:spPr/>
    </dgm:pt>
    <dgm:pt modelId="{EAF8805C-17F4-4366-A9D7-F1F25691E443}" type="pres">
      <dgm:prSet presAssocID="{832B2F5B-20EF-48E6-A5B7-D84CFE8BF326}" presName="connectorText" presStyleLbl="sibTrans1D1" presStyleIdx="2" presStyleCnt="3"/>
      <dgm:spPr/>
    </dgm:pt>
    <dgm:pt modelId="{5F2529FC-A497-488E-9074-9DC9E6B93B2F}" type="pres">
      <dgm:prSet presAssocID="{E5A00FDF-1858-4384-8FB3-1183BB1EAD81}" presName="node" presStyleLbl="node1" presStyleIdx="3" presStyleCnt="4">
        <dgm:presLayoutVars>
          <dgm:bulletEnabled val="1"/>
        </dgm:presLayoutVars>
      </dgm:prSet>
      <dgm:spPr/>
    </dgm:pt>
  </dgm:ptLst>
  <dgm:cxnLst>
    <dgm:cxn modelId="{FAF71C03-8607-4BF7-8CA9-1CAEC0F2A108}" type="presOf" srcId="{BBBD3414-AA63-40E7-BB0A-00A772B7D63B}" destId="{D02AFE6F-7CB2-4AD5-BDDC-5453A4CD01AD}" srcOrd="0" destOrd="0" presId="urn:microsoft.com/office/officeart/2016/7/layout/RepeatingBendingProcessNew"/>
    <dgm:cxn modelId="{B69D9909-7D16-46BA-AD90-7CFB592C625B}" type="presOf" srcId="{9B2688A0-59E5-4722-A38C-FE5432279833}" destId="{E60D6E3C-9721-4348-A43B-B4D8F12021A4}" srcOrd="0" destOrd="0" presId="urn:microsoft.com/office/officeart/2016/7/layout/RepeatingBendingProcessNew"/>
    <dgm:cxn modelId="{CBA5D217-0FAD-4A87-862B-87C4726DEB9F}" type="presOf" srcId="{1D6947F8-59B7-47DC-A0AA-FF7751C6D2F9}" destId="{DA79713B-FB2D-4B41-BE5D-C20A1DF091D4}" srcOrd="1" destOrd="0" presId="urn:microsoft.com/office/officeart/2016/7/layout/RepeatingBendingProcessNew"/>
    <dgm:cxn modelId="{B5F8AE20-585E-4A51-B8B0-377337CE9206}" type="presOf" srcId="{1D6947F8-59B7-47DC-A0AA-FF7751C6D2F9}" destId="{F377B2E6-C947-4D18-B2C6-FB9107719451}" srcOrd="0" destOrd="0" presId="urn:microsoft.com/office/officeart/2016/7/layout/RepeatingBendingProcessNew"/>
    <dgm:cxn modelId="{D6A86526-6B46-4FB0-9276-64C155518BFC}" srcId="{CE438CA2-7D94-4FC1-BB98-8EBB89051ADD}" destId="{8C803279-0384-4379-890B-B0AFDF0D163E}" srcOrd="1" destOrd="0" parTransId="{72E8F988-4638-46B6-8F10-234817836E50}" sibTransId="{1D6947F8-59B7-47DC-A0AA-FF7751C6D2F9}"/>
    <dgm:cxn modelId="{0969063D-2A1C-4A50-B54A-DAF206374DC2}" type="presOf" srcId="{76233B55-EEBA-493C-A443-54B15F1DF9FE}" destId="{3E81AD78-9B8E-4EDD-AB21-BA6D449C1294}" srcOrd="0" destOrd="0" presId="urn:microsoft.com/office/officeart/2016/7/layout/RepeatingBendingProcessNew"/>
    <dgm:cxn modelId="{2423E25D-E815-423F-83A5-5AAFD0C743B1}" type="presOf" srcId="{9B2688A0-59E5-4722-A38C-FE5432279833}" destId="{7A25DC4B-E735-4377-AB36-632FF4394C60}" srcOrd="1" destOrd="0" presId="urn:microsoft.com/office/officeart/2016/7/layout/RepeatingBendingProcessNew"/>
    <dgm:cxn modelId="{710AD263-4FAD-459E-828F-246F73AC0046}" type="presOf" srcId="{832B2F5B-20EF-48E6-A5B7-D84CFE8BF326}" destId="{F1D9A7F6-CFA8-46F8-88E9-3E3F09FE2D3A}" srcOrd="0" destOrd="0" presId="urn:microsoft.com/office/officeart/2016/7/layout/RepeatingBendingProcessNew"/>
    <dgm:cxn modelId="{DAA85964-E4C7-48FA-A959-B81EB3F8DDA3}" type="presOf" srcId="{E5A00FDF-1858-4384-8FB3-1183BB1EAD81}" destId="{5F2529FC-A497-488E-9074-9DC9E6B93B2F}" srcOrd="0" destOrd="0" presId="urn:microsoft.com/office/officeart/2016/7/layout/RepeatingBendingProcessNew"/>
    <dgm:cxn modelId="{5BD11D69-EEF1-4A63-93ED-A7150EB1FB2B}" srcId="{CE438CA2-7D94-4FC1-BB98-8EBB89051ADD}" destId="{E5A00FDF-1858-4384-8FB3-1183BB1EAD81}" srcOrd="3" destOrd="0" parTransId="{4124713B-F3AA-4CDD-A683-B5EC12C5A5A4}" sibTransId="{29C393A3-F0B9-46BB-A669-B28170DEC639}"/>
    <dgm:cxn modelId="{A2AE8052-8FEA-4154-BF5E-8D913B186174}" type="presOf" srcId="{CE438CA2-7D94-4FC1-BB98-8EBB89051ADD}" destId="{9065C596-FB5A-490D-A257-64BE1ED597C3}" srcOrd="0" destOrd="0" presId="urn:microsoft.com/office/officeart/2016/7/layout/RepeatingBendingProcessNew"/>
    <dgm:cxn modelId="{A7690353-DB19-4300-A5F3-0125DEED6E14}" srcId="{CE438CA2-7D94-4FC1-BB98-8EBB89051ADD}" destId="{BBBD3414-AA63-40E7-BB0A-00A772B7D63B}" srcOrd="0" destOrd="0" parTransId="{8B80B3E4-4FFB-408A-9DE2-94DD1E78038E}" sibTransId="{9B2688A0-59E5-4722-A38C-FE5432279833}"/>
    <dgm:cxn modelId="{16FA468F-FF27-4106-BB90-593BE4FC7754}" type="presOf" srcId="{832B2F5B-20EF-48E6-A5B7-D84CFE8BF326}" destId="{EAF8805C-17F4-4366-A9D7-F1F25691E443}" srcOrd="1" destOrd="0" presId="urn:microsoft.com/office/officeart/2016/7/layout/RepeatingBendingProcessNew"/>
    <dgm:cxn modelId="{643CA6B7-7B1A-46C1-AD97-77376AE532E8}" type="presOf" srcId="{8C803279-0384-4379-890B-B0AFDF0D163E}" destId="{508E0CBC-9961-424B-91DC-C1BB39B49093}" srcOrd="0" destOrd="0" presId="urn:microsoft.com/office/officeart/2016/7/layout/RepeatingBendingProcessNew"/>
    <dgm:cxn modelId="{1F3E9AFB-A630-4C32-9076-DFA202A6E246}" srcId="{CE438CA2-7D94-4FC1-BB98-8EBB89051ADD}" destId="{76233B55-EEBA-493C-A443-54B15F1DF9FE}" srcOrd="2" destOrd="0" parTransId="{362D1666-AEA6-45DC-A687-2ECACD118669}" sibTransId="{832B2F5B-20EF-48E6-A5B7-D84CFE8BF326}"/>
    <dgm:cxn modelId="{69068602-BA0A-4541-83DD-DF5E85941D57}" type="presParOf" srcId="{9065C596-FB5A-490D-A257-64BE1ED597C3}" destId="{D02AFE6F-7CB2-4AD5-BDDC-5453A4CD01AD}" srcOrd="0" destOrd="0" presId="urn:microsoft.com/office/officeart/2016/7/layout/RepeatingBendingProcessNew"/>
    <dgm:cxn modelId="{B175B503-F74C-4655-AFE2-E20C6A627FD8}" type="presParOf" srcId="{9065C596-FB5A-490D-A257-64BE1ED597C3}" destId="{E60D6E3C-9721-4348-A43B-B4D8F12021A4}" srcOrd="1" destOrd="0" presId="urn:microsoft.com/office/officeart/2016/7/layout/RepeatingBendingProcessNew"/>
    <dgm:cxn modelId="{9E2E1D7C-C90D-4339-9954-D0CE77D99596}" type="presParOf" srcId="{E60D6E3C-9721-4348-A43B-B4D8F12021A4}" destId="{7A25DC4B-E735-4377-AB36-632FF4394C60}" srcOrd="0" destOrd="0" presId="urn:microsoft.com/office/officeart/2016/7/layout/RepeatingBendingProcessNew"/>
    <dgm:cxn modelId="{10406886-4293-490B-8DC4-A3E4EF054B3F}" type="presParOf" srcId="{9065C596-FB5A-490D-A257-64BE1ED597C3}" destId="{508E0CBC-9961-424B-91DC-C1BB39B49093}" srcOrd="2" destOrd="0" presId="urn:microsoft.com/office/officeart/2016/7/layout/RepeatingBendingProcessNew"/>
    <dgm:cxn modelId="{757F434E-1A5E-4A04-8316-4E1EEE5B8F7D}" type="presParOf" srcId="{9065C596-FB5A-490D-A257-64BE1ED597C3}" destId="{F377B2E6-C947-4D18-B2C6-FB9107719451}" srcOrd="3" destOrd="0" presId="urn:microsoft.com/office/officeart/2016/7/layout/RepeatingBendingProcessNew"/>
    <dgm:cxn modelId="{970BF605-DAA3-4E77-81A9-356AC3513EB0}" type="presParOf" srcId="{F377B2E6-C947-4D18-B2C6-FB9107719451}" destId="{DA79713B-FB2D-4B41-BE5D-C20A1DF091D4}" srcOrd="0" destOrd="0" presId="urn:microsoft.com/office/officeart/2016/7/layout/RepeatingBendingProcessNew"/>
    <dgm:cxn modelId="{CC3D6593-3C16-4D0E-ADDB-40963F13BAAB}" type="presParOf" srcId="{9065C596-FB5A-490D-A257-64BE1ED597C3}" destId="{3E81AD78-9B8E-4EDD-AB21-BA6D449C1294}" srcOrd="4" destOrd="0" presId="urn:microsoft.com/office/officeart/2016/7/layout/RepeatingBendingProcessNew"/>
    <dgm:cxn modelId="{E080D5C2-F852-4FFD-84C0-D13D0280754A}" type="presParOf" srcId="{9065C596-FB5A-490D-A257-64BE1ED597C3}" destId="{F1D9A7F6-CFA8-46F8-88E9-3E3F09FE2D3A}" srcOrd="5" destOrd="0" presId="urn:microsoft.com/office/officeart/2016/7/layout/RepeatingBendingProcessNew"/>
    <dgm:cxn modelId="{9C6B6D94-AF33-44CA-8756-074D6C2A1E5E}" type="presParOf" srcId="{F1D9A7F6-CFA8-46F8-88E9-3E3F09FE2D3A}" destId="{EAF8805C-17F4-4366-A9D7-F1F25691E443}" srcOrd="0" destOrd="0" presId="urn:microsoft.com/office/officeart/2016/7/layout/RepeatingBendingProcessNew"/>
    <dgm:cxn modelId="{16DA2F6E-FFE3-4B5F-96DE-C7B6B25F8D8D}" type="presParOf" srcId="{9065C596-FB5A-490D-A257-64BE1ED597C3}" destId="{5F2529FC-A497-488E-9074-9DC9E6B93B2F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0E04324-C108-422B-AC58-8A70031AF589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E5E465F-970A-4398-8F55-1E56EA58000C}">
      <dgm:prSet/>
      <dgm:spPr/>
      <dgm:t>
        <a:bodyPr/>
        <a:lstStyle/>
        <a:p>
          <a:r>
            <a:rPr lang="da-DK"/>
            <a:t>Mange forskellige kommunikations-, rådgivnings-, vejlednings- og undervisningsopgaver </a:t>
          </a:r>
          <a:endParaRPr lang="en-US"/>
        </a:p>
      </dgm:t>
    </dgm:pt>
    <dgm:pt modelId="{52263691-BC69-41AF-9470-E92F464DBDFF}" type="parTrans" cxnId="{83596655-6793-4F10-A997-A10BBD62E84D}">
      <dgm:prSet/>
      <dgm:spPr/>
      <dgm:t>
        <a:bodyPr/>
        <a:lstStyle/>
        <a:p>
          <a:endParaRPr lang="en-US"/>
        </a:p>
      </dgm:t>
    </dgm:pt>
    <dgm:pt modelId="{8FA5E375-6386-4A5E-95CE-A1943D6B1287}" type="sibTrans" cxnId="{83596655-6793-4F10-A997-A10BBD62E84D}">
      <dgm:prSet/>
      <dgm:spPr/>
      <dgm:t>
        <a:bodyPr/>
        <a:lstStyle/>
        <a:p>
          <a:endParaRPr lang="en-US"/>
        </a:p>
      </dgm:t>
    </dgm:pt>
    <dgm:pt modelId="{FBA25661-0EB9-4806-808A-8E3E57898B18}">
      <dgm:prSet/>
      <dgm:spPr/>
      <dgm:t>
        <a:bodyPr/>
        <a:lstStyle/>
        <a:p>
          <a:r>
            <a:rPr lang="da-DK"/>
            <a:t>Rettet imod mange forskellige målgrupper</a:t>
          </a:r>
          <a:endParaRPr lang="en-US"/>
        </a:p>
      </dgm:t>
    </dgm:pt>
    <dgm:pt modelId="{E5DDD454-6BB5-4789-93D2-76AE83FA1D5C}" type="parTrans" cxnId="{AFAAC4CA-1B85-4436-AA6F-9D637EA07951}">
      <dgm:prSet/>
      <dgm:spPr/>
      <dgm:t>
        <a:bodyPr/>
        <a:lstStyle/>
        <a:p>
          <a:endParaRPr lang="en-US"/>
        </a:p>
      </dgm:t>
    </dgm:pt>
    <dgm:pt modelId="{E5F45F29-B7CB-4C54-9002-ADE6F99C093E}" type="sibTrans" cxnId="{AFAAC4CA-1B85-4436-AA6F-9D637EA07951}">
      <dgm:prSet/>
      <dgm:spPr/>
      <dgm:t>
        <a:bodyPr/>
        <a:lstStyle/>
        <a:p>
          <a:endParaRPr lang="en-US"/>
        </a:p>
      </dgm:t>
    </dgm:pt>
    <dgm:pt modelId="{8779E5CB-7870-4D3D-9B17-84AE97256A85}">
      <dgm:prSet/>
      <dgm:spPr/>
      <dgm:t>
        <a:bodyPr/>
        <a:lstStyle/>
        <a:p>
          <a:r>
            <a:rPr lang="da-DK" dirty="0"/>
            <a:t>Ikke-sundhedsprofessionelles  og patientforeningers rolle øges</a:t>
          </a:r>
          <a:endParaRPr lang="en-US" dirty="0"/>
        </a:p>
      </dgm:t>
    </dgm:pt>
    <dgm:pt modelId="{5AFE809D-1A3B-4FD0-B678-F3DD4C2754E9}" type="parTrans" cxnId="{B7B7B51B-F63B-42DA-B3D8-6AAFF56D65CE}">
      <dgm:prSet/>
      <dgm:spPr/>
      <dgm:t>
        <a:bodyPr/>
        <a:lstStyle/>
        <a:p>
          <a:endParaRPr lang="en-US"/>
        </a:p>
      </dgm:t>
    </dgm:pt>
    <dgm:pt modelId="{0B310E16-E6CF-42E4-8F0D-D8CF1D787387}" type="sibTrans" cxnId="{B7B7B51B-F63B-42DA-B3D8-6AAFF56D65CE}">
      <dgm:prSet/>
      <dgm:spPr/>
      <dgm:t>
        <a:bodyPr/>
        <a:lstStyle/>
        <a:p>
          <a:endParaRPr lang="en-US"/>
        </a:p>
      </dgm:t>
    </dgm:pt>
    <dgm:pt modelId="{F45349A7-6281-4D32-903A-B7D6061146A7}">
      <dgm:prSet/>
      <dgm:spPr/>
      <dgm:t>
        <a:bodyPr/>
        <a:lstStyle/>
        <a:p>
          <a:r>
            <a:rPr lang="da-DK" dirty="0"/>
            <a:t>Mange forskellige medier tages i anvendelse</a:t>
          </a:r>
        </a:p>
      </dgm:t>
    </dgm:pt>
    <dgm:pt modelId="{02C082D6-EEDD-4935-8EB8-A0868759F8BC}" type="parTrans" cxnId="{981D1713-DBC8-491E-980A-CBEE7D337DED}">
      <dgm:prSet/>
      <dgm:spPr/>
      <dgm:t>
        <a:bodyPr/>
        <a:lstStyle/>
        <a:p>
          <a:endParaRPr lang="da-DK"/>
        </a:p>
      </dgm:t>
    </dgm:pt>
    <dgm:pt modelId="{E11E8C8A-84B9-4DD6-90A5-4919E85EF072}" type="sibTrans" cxnId="{981D1713-DBC8-491E-980A-CBEE7D337DED}">
      <dgm:prSet/>
      <dgm:spPr/>
      <dgm:t>
        <a:bodyPr/>
        <a:lstStyle/>
        <a:p>
          <a:endParaRPr lang="da-DK"/>
        </a:p>
      </dgm:t>
    </dgm:pt>
    <dgm:pt modelId="{5FC2BF11-DD7A-48CA-BCB4-F06C5891D6EE}" type="pres">
      <dgm:prSet presAssocID="{60E04324-C108-422B-AC58-8A70031AF589}" presName="diagram" presStyleCnt="0">
        <dgm:presLayoutVars>
          <dgm:dir/>
          <dgm:resizeHandles val="exact"/>
        </dgm:presLayoutVars>
      </dgm:prSet>
      <dgm:spPr/>
    </dgm:pt>
    <dgm:pt modelId="{2350D714-B9EC-49AB-8DD3-BFA7BB484B48}" type="pres">
      <dgm:prSet presAssocID="{EE5E465F-970A-4398-8F55-1E56EA58000C}" presName="node" presStyleLbl="node1" presStyleIdx="0" presStyleCnt="4">
        <dgm:presLayoutVars>
          <dgm:bulletEnabled val="1"/>
        </dgm:presLayoutVars>
      </dgm:prSet>
      <dgm:spPr/>
    </dgm:pt>
    <dgm:pt modelId="{20E3498F-D013-4527-95D1-421AC4ABF189}" type="pres">
      <dgm:prSet presAssocID="{8FA5E375-6386-4A5E-95CE-A1943D6B1287}" presName="sibTrans" presStyleCnt="0"/>
      <dgm:spPr/>
    </dgm:pt>
    <dgm:pt modelId="{5FBE23E6-F0E4-4250-9953-100E024219E6}" type="pres">
      <dgm:prSet presAssocID="{FBA25661-0EB9-4806-808A-8E3E57898B18}" presName="node" presStyleLbl="node1" presStyleIdx="1" presStyleCnt="4">
        <dgm:presLayoutVars>
          <dgm:bulletEnabled val="1"/>
        </dgm:presLayoutVars>
      </dgm:prSet>
      <dgm:spPr/>
    </dgm:pt>
    <dgm:pt modelId="{12E6D735-1420-4817-8B58-9C003C92061B}" type="pres">
      <dgm:prSet presAssocID="{E5F45F29-B7CB-4C54-9002-ADE6F99C093E}" presName="sibTrans" presStyleCnt="0"/>
      <dgm:spPr/>
    </dgm:pt>
    <dgm:pt modelId="{A1FDC52B-AE58-4985-8E4D-3D94B0BB9730}" type="pres">
      <dgm:prSet presAssocID="{F45349A7-6281-4D32-903A-B7D6061146A7}" presName="node" presStyleLbl="node1" presStyleIdx="2" presStyleCnt="4" custLinFactNeighborX="217">
        <dgm:presLayoutVars>
          <dgm:bulletEnabled val="1"/>
        </dgm:presLayoutVars>
      </dgm:prSet>
      <dgm:spPr/>
    </dgm:pt>
    <dgm:pt modelId="{93F4683B-CB7D-4511-9543-9253B198046D}" type="pres">
      <dgm:prSet presAssocID="{E11E8C8A-84B9-4DD6-90A5-4919E85EF072}" presName="sibTrans" presStyleCnt="0"/>
      <dgm:spPr/>
    </dgm:pt>
    <dgm:pt modelId="{367C80E6-896E-4CEC-BFE5-F158159503E5}" type="pres">
      <dgm:prSet presAssocID="{8779E5CB-7870-4D3D-9B17-84AE97256A85}" presName="node" presStyleLbl="node1" presStyleIdx="3" presStyleCnt="4">
        <dgm:presLayoutVars>
          <dgm:bulletEnabled val="1"/>
        </dgm:presLayoutVars>
      </dgm:prSet>
      <dgm:spPr/>
    </dgm:pt>
  </dgm:ptLst>
  <dgm:cxnLst>
    <dgm:cxn modelId="{C1D83B0E-BC07-43A5-BF92-4C3C925E9392}" type="presOf" srcId="{8779E5CB-7870-4D3D-9B17-84AE97256A85}" destId="{367C80E6-896E-4CEC-BFE5-F158159503E5}" srcOrd="0" destOrd="0" presId="urn:microsoft.com/office/officeart/2005/8/layout/default"/>
    <dgm:cxn modelId="{981D1713-DBC8-491E-980A-CBEE7D337DED}" srcId="{60E04324-C108-422B-AC58-8A70031AF589}" destId="{F45349A7-6281-4D32-903A-B7D6061146A7}" srcOrd="2" destOrd="0" parTransId="{02C082D6-EEDD-4935-8EB8-A0868759F8BC}" sibTransId="{E11E8C8A-84B9-4DD6-90A5-4919E85EF072}"/>
    <dgm:cxn modelId="{B7B7B51B-F63B-42DA-B3D8-6AAFF56D65CE}" srcId="{60E04324-C108-422B-AC58-8A70031AF589}" destId="{8779E5CB-7870-4D3D-9B17-84AE97256A85}" srcOrd="3" destOrd="0" parTransId="{5AFE809D-1A3B-4FD0-B678-F3DD4C2754E9}" sibTransId="{0B310E16-E6CF-42E4-8F0D-D8CF1D787387}"/>
    <dgm:cxn modelId="{83596655-6793-4F10-A997-A10BBD62E84D}" srcId="{60E04324-C108-422B-AC58-8A70031AF589}" destId="{EE5E465F-970A-4398-8F55-1E56EA58000C}" srcOrd="0" destOrd="0" parTransId="{52263691-BC69-41AF-9470-E92F464DBDFF}" sibTransId="{8FA5E375-6386-4A5E-95CE-A1943D6B1287}"/>
    <dgm:cxn modelId="{5BFF2D7A-661D-4320-96E0-F408C5FD7DA3}" type="presOf" srcId="{FBA25661-0EB9-4806-808A-8E3E57898B18}" destId="{5FBE23E6-F0E4-4250-9953-100E024219E6}" srcOrd="0" destOrd="0" presId="urn:microsoft.com/office/officeart/2005/8/layout/default"/>
    <dgm:cxn modelId="{FD42FBAE-873B-4BF5-880E-2E58705B19F2}" type="presOf" srcId="{EE5E465F-970A-4398-8F55-1E56EA58000C}" destId="{2350D714-B9EC-49AB-8DD3-BFA7BB484B48}" srcOrd="0" destOrd="0" presId="urn:microsoft.com/office/officeart/2005/8/layout/default"/>
    <dgm:cxn modelId="{693D25C0-A4DD-4701-9173-F12DEB1C474B}" type="presOf" srcId="{60E04324-C108-422B-AC58-8A70031AF589}" destId="{5FC2BF11-DD7A-48CA-BCB4-F06C5891D6EE}" srcOrd="0" destOrd="0" presId="urn:microsoft.com/office/officeart/2005/8/layout/default"/>
    <dgm:cxn modelId="{AFAAC4CA-1B85-4436-AA6F-9D637EA07951}" srcId="{60E04324-C108-422B-AC58-8A70031AF589}" destId="{FBA25661-0EB9-4806-808A-8E3E57898B18}" srcOrd="1" destOrd="0" parTransId="{E5DDD454-6BB5-4789-93D2-76AE83FA1D5C}" sibTransId="{E5F45F29-B7CB-4C54-9002-ADE6F99C093E}"/>
    <dgm:cxn modelId="{39F566E9-5130-44A8-BA45-749DD4FA78E4}" type="presOf" srcId="{F45349A7-6281-4D32-903A-B7D6061146A7}" destId="{A1FDC52B-AE58-4985-8E4D-3D94B0BB9730}" srcOrd="0" destOrd="0" presId="urn:microsoft.com/office/officeart/2005/8/layout/default"/>
    <dgm:cxn modelId="{63DC3F71-DFE6-4EA8-AD5B-C50C1C30FAA9}" type="presParOf" srcId="{5FC2BF11-DD7A-48CA-BCB4-F06C5891D6EE}" destId="{2350D714-B9EC-49AB-8DD3-BFA7BB484B48}" srcOrd="0" destOrd="0" presId="urn:microsoft.com/office/officeart/2005/8/layout/default"/>
    <dgm:cxn modelId="{72A97279-1675-46D9-A499-5FC635322AFF}" type="presParOf" srcId="{5FC2BF11-DD7A-48CA-BCB4-F06C5891D6EE}" destId="{20E3498F-D013-4527-95D1-421AC4ABF189}" srcOrd="1" destOrd="0" presId="urn:microsoft.com/office/officeart/2005/8/layout/default"/>
    <dgm:cxn modelId="{414C5E15-45BD-4EF3-A80A-D3019424A5DA}" type="presParOf" srcId="{5FC2BF11-DD7A-48CA-BCB4-F06C5891D6EE}" destId="{5FBE23E6-F0E4-4250-9953-100E024219E6}" srcOrd="2" destOrd="0" presId="urn:microsoft.com/office/officeart/2005/8/layout/default"/>
    <dgm:cxn modelId="{F62B8D51-A3EE-4DAA-A845-B7C04BA3480A}" type="presParOf" srcId="{5FC2BF11-DD7A-48CA-BCB4-F06C5891D6EE}" destId="{12E6D735-1420-4817-8B58-9C003C92061B}" srcOrd="3" destOrd="0" presId="urn:microsoft.com/office/officeart/2005/8/layout/default"/>
    <dgm:cxn modelId="{ADDB6866-65AD-471B-9121-EF10D001786F}" type="presParOf" srcId="{5FC2BF11-DD7A-48CA-BCB4-F06C5891D6EE}" destId="{A1FDC52B-AE58-4985-8E4D-3D94B0BB9730}" srcOrd="4" destOrd="0" presId="urn:microsoft.com/office/officeart/2005/8/layout/default"/>
    <dgm:cxn modelId="{50944B72-58E4-44A2-B060-ACFC21DFC3BC}" type="presParOf" srcId="{5FC2BF11-DD7A-48CA-BCB4-F06C5891D6EE}" destId="{93F4683B-CB7D-4511-9543-9253B198046D}" srcOrd="5" destOrd="0" presId="urn:microsoft.com/office/officeart/2005/8/layout/default"/>
    <dgm:cxn modelId="{C3B053BC-FAF9-4CA8-8431-E8380BDD63A5}" type="presParOf" srcId="{5FC2BF11-DD7A-48CA-BCB4-F06C5891D6EE}" destId="{367C80E6-896E-4CEC-BFE5-F158159503E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8729C6-221B-4246-B85C-764E9EA75208}" type="doc">
      <dgm:prSet loTypeId="urn:microsoft.com/office/officeart/2005/8/layout/cycle6" loCatId="cycle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AE70DD0-4C34-414B-803F-50EF744DE975}">
      <dgm:prSet/>
      <dgm:spPr/>
      <dgm:t>
        <a:bodyPr/>
        <a:lstStyle/>
        <a:p>
          <a:r>
            <a:rPr lang="da-DK"/>
            <a:t>Middellevetiden har været stabilt stigende i de sidste 100 år </a:t>
          </a:r>
          <a:endParaRPr lang="en-US"/>
        </a:p>
      </dgm:t>
    </dgm:pt>
    <dgm:pt modelId="{3E9AA94E-4A37-4F3E-8B59-3354878D0FFC}" type="parTrans" cxnId="{2EA029DF-5C76-49F3-B260-8FC9256C7841}">
      <dgm:prSet/>
      <dgm:spPr/>
      <dgm:t>
        <a:bodyPr/>
        <a:lstStyle/>
        <a:p>
          <a:endParaRPr lang="en-US"/>
        </a:p>
      </dgm:t>
    </dgm:pt>
    <dgm:pt modelId="{59559E0A-5CA7-485E-B500-E918AA813717}" type="sibTrans" cxnId="{2EA029DF-5C76-49F3-B260-8FC9256C7841}">
      <dgm:prSet/>
      <dgm:spPr/>
      <dgm:t>
        <a:bodyPr/>
        <a:lstStyle/>
        <a:p>
          <a:endParaRPr lang="en-US"/>
        </a:p>
      </dgm:t>
    </dgm:pt>
    <dgm:pt modelId="{8B0D1782-A3ED-4190-B344-D31E5F5EE166}">
      <dgm:prSet/>
      <dgm:spPr/>
      <dgm:t>
        <a:bodyPr/>
        <a:lstStyle/>
        <a:p>
          <a:r>
            <a:rPr lang="da-DK"/>
            <a:t>Antibiotika havde en afgørende effekt</a:t>
          </a:r>
          <a:endParaRPr lang="en-US"/>
        </a:p>
      </dgm:t>
    </dgm:pt>
    <dgm:pt modelId="{3CBBF955-54C3-462D-BA4E-1974BCDDC010}" type="parTrans" cxnId="{ED76EB89-E9D8-4374-971B-E9E1F01ACA61}">
      <dgm:prSet/>
      <dgm:spPr/>
      <dgm:t>
        <a:bodyPr/>
        <a:lstStyle/>
        <a:p>
          <a:endParaRPr lang="en-US"/>
        </a:p>
      </dgm:t>
    </dgm:pt>
    <dgm:pt modelId="{5472581F-C590-4754-BDAB-3971E0C6567E}" type="sibTrans" cxnId="{ED76EB89-E9D8-4374-971B-E9E1F01ACA61}">
      <dgm:prSet/>
      <dgm:spPr/>
      <dgm:t>
        <a:bodyPr/>
        <a:lstStyle/>
        <a:p>
          <a:endParaRPr lang="en-US"/>
        </a:p>
      </dgm:t>
    </dgm:pt>
    <dgm:pt modelId="{805056E4-9406-4994-862F-0F73C5564836}">
      <dgm:prSet/>
      <dgm:spPr/>
      <dgm:t>
        <a:bodyPr/>
        <a:lstStyle/>
        <a:p>
          <a:r>
            <a:rPr lang="da-DK"/>
            <a:t>Det er </a:t>
          </a:r>
          <a:r>
            <a:rPr lang="da-DK" i="1"/>
            <a:t>(diffuse)</a:t>
          </a:r>
          <a:r>
            <a:rPr lang="da-DK"/>
            <a:t> forebyggelseseffekter der giver resultater</a:t>
          </a:r>
          <a:endParaRPr lang="en-US"/>
        </a:p>
      </dgm:t>
    </dgm:pt>
    <dgm:pt modelId="{228F16C1-150A-4991-90C3-3DAC17087947}" type="parTrans" cxnId="{6865C5AB-CFF1-446B-AE75-D7EF56E2F9CE}">
      <dgm:prSet/>
      <dgm:spPr/>
      <dgm:t>
        <a:bodyPr/>
        <a:lstStyle/>
        <a:p>
          <a:endParaRPr lang="en-US"/>
        </a:p>
      </dgm:t>
    </dgm:pt>
    <dgm:pt modelId="{51121F80-C3D1-4569-A8AB-4B33EE4E385F}" type="sibTrans" cxnId="{6865C5AB-CFF1-446B-AE75-D7EF56E2F9CE}">
      <dgm:prSet/>
      <dgm:spPr/>
      <dgm:t>
        <a:bodyPr/>
        <a:lstStyle/>
        <a:p>
          <a:endParaRPr lang="en-US"/>
        </a:p>
      </dgm:t>
    </dgm:pt>
    <dgm:pt modelId="{DC0015E2-E663-4EFB-96E6-BA625B7DE6C7}">
      <dgm:prSet/>
      <dgm:spPr/>
      <dgm:t>
        <a:bodyPr/>
        <a:lstStyle/>
        <a:p>
          <a:r>
            <a:rPr lang="da-DK"/>
            <a:t>Det er de ældste aldersgrupper, der aktuelt oplever det største fald i dødeligheden </a:t>
          </a:r>
          <a:endParaRPr lang="en-US"/>
        </a:p>
      </dgm:t>
    </dgm:pt>
    <dgm:pt modelId="{8C394509-1427-4CB7-9664-61DBDB5B7F1B}" type="parTrans" cxnId="{087F663C-68C9-406A-A2EA-C5322DCC1B7C}">
      <dgm:prSet/>
      <dgm:spPr/>
      <dgm:t>
        <a:bodyPr/>
        <a:lstStyle/>
        <a:p>
          <a:endParaRPr lang="en-US"/>
        </a:p>
      </dgm:t>
    </dgm:pt>
    <dgm:pt modelId="{1FA97069-296A-4A10-AE33-2AA8709F6176}" type="sibTrans" cxnId="{087F663C-68C9-406A-A2EA-C5322DCC1B7C}">
      <dgm:prSet/>
      <dgm:spPr/>
      <dgm:t>
        <a:bodyPr/>
        <a:lstStyle/>
        <a:p>
          <a:endParaRPr lang="en-US"/>
        </a:p>
      </dgm:t>
    </dgm:pt>
    <dgm:pt modelId="{36E765BE-FA62-4F3E-9C51-7C22CEC7E65C}">
      <dgm:prSet/>
      <dgm:spPr/>
      <dgm:t>
        <a:bodyPr/>
        <a:lstStyle/>
        <a:p>
          <a:r>
            <a:rPr lang="da-DK"/>
            <a:t>Hvis vi kunne fjerne de store, dødelige sygdomme vil det øge middellevetiden med ca. 12 år</a:t>
          </a:r>
          <a:endParaRPr lang="en-US"/>
        </a:p>
      </dgm:t>
    </dgm:pt>
    <dgm:pt modelId="{DFCB8786-5041-4DE0-A6AF-0D6164A6B586}" type="parTrans" cxnId="{4F069556-2D32-4E73-893E-F13ED40B44D0}">
      <dgm:prSet/>
      <dgm:spPr/>
      <dgm:t>
        <a:bodyPr/>
        <a:lstStyle/>
        <a:p>
          <a:endParaRPr lang="en-US"/>
        </a:p>
      </dgm:t>
    </dgm:pt>
    <dgm:pt modelId="{7465EBEE-F636-40D2-9B02-7ACA521C96C5}" type="sibTrans" cxnId="{4F069556-2D32-4E73-893E-F13ED40B44D0}">
      <dgm:prSet/>
      <dgm:spPr/>
      <dgm:t>
        <a:bodyPr/>
        <a:lstStyle/>
        <a:p>
          <a:endParaRPr lang="en-US"/>
        </a:p>
      </dgm:t>
    </dgm:pt>
    <dgm:pt modelId="{088ABC6A-9AD0-4FF8-AB91-8A7A35788F6F}" type="pres">
      <dgm:prSet presAssocID="{998729C6-221B-4246-B85C-764E9EA75208}" presName="cycle" presStyleCnt="0">
        <dgm:presLayoutVars>
          <dgm:dir/>
          <dgm:resizeHandles val="exact"/>
        </dgm:presLayoutVars>
      </dgm:prSet>
      <dgm:spPr/>
    </dgm:pt>
    <dgm:pt modelId="{378D97ED-BA3A-4FB8-93D0-32489F5A46E3}" type="pres">
      <dgm:prSet presAssocID="{CAE70DD0-4C34-414B-803F-50EF744DE975}" presName="node" presStyleLbl="node1" presStyleIdx="0" presStyleCnt="5">
        <dgm:presLayoutVars>
          <dgm:bulletEnabled val="1"/>
        </dgm:presLayoutVars>
      </dgm:prSet>
      <dgm:spPr/>
    </dgm:pt>
    <dgm:pt modelId="{A115B117-D964-4FFD-9C87-6C7EBD775BF0}" type="pres">
      <dgm:prSet presAssocID="{CAE70DD0-4C34-414B-803F-50EF744DE975}" presName="spNode" presStyleCnt="0"/>
      <dgm:spPr/>
    </dgm:pt>
    <dgm:pt modelId="{BC7FD34E-33F1-490D-BBFD-07B01139BD83}" type="pres">
      <dgm:prSet presAssocID="{59559E0A-5CA7-485E-B500-E918AA813717}" presName="sibTrans" presStyleLbl="sibTrans1D1" presStyleIdx="0" presStyleCnt="5"/>
      <dgm:spPr/>
    </dgm:pt>
    <dgm:pt modelId="{FB1C0724-D02D-4760-A4CD-7059B256D08F}" type="pres">
      <dgm:prSet presAssocID="{8B0D1782-A3ED-4190-B344-D31E5F5EE166}" presName="node" presStyleLbl="node1" presStyleIdx="1" presStyleCnt="5">
        <dgm:presLayoutVars>
          <dgm:bulletEnabled val="1"/>
        </dgm:presLayoutVars>
      </dgm:prSet>
      <dgm:spPr/>
    </dgm:pt>
    <dgm:pt modelId="{995A7DD7-2CAA-4E60-B1FA-E57664C27F12}" type="pres">
      <dgm:prSet presAssocID="{8B0D1782-A3ED-4190-B344-D31E5F5EE166}" presName="spNode" presStyleCnt="0"/>
      <dgm:spPr/>
    </dgm:pt>
    <dgm:pt modelId="{4E5766B3-CC80-484B-BAF6-5A079AF20989}" type="pres">
      <dgm:prSet presAssocID="{5472581F-C590-4754-BDAB-3971E0C6567E}" presName="sibTrans" presStyleLbl="sibTrans1D1" presStyleIdx="1" presStyleCnt="5"/>
      <dgm:spPr/>
    </dgm:pt>
    <dgm:pt modelId="{F3AA78EC-DBC8-431A-9134-C784F38E21B1}" type="pres">
      <dgm:prSet presAssocID="{805056E4-9406-4994-862F-0F73C5564836}" presName="node" presStyleLbl="node1" presStyleIdx="2" presStyleCnt="5">
        <dgm:presLayoutVars>
          <dgm:bulletEnabled val="1"/>
        </dgm:presLayoutVars>
      </dgm:prSet>
      <dgm:spPr/>
    </dgm:pt>
    <dgm:pt modelId="{D14284B3-CD6A-4251-9D99-F12369C7CC1C}" type="pres">
      <dgm:prSet presAssocID="{805056E4-9406-4994-862F-0F73C5564836}" presName="spNode" presStyleCnt="0"/>
      <dgm:spPr/>
    </dgm:pt>
    <dgm:pt modelId="{8E634FF0-DB26-43D7-A2FE-7292C4611A35}" type="pres">
      <dgm:prSet presAssocID="{51121F80-C3D1-4569-A8AB-4B33EE4E385F}" presName="sibTrans" presStyleLbl="sibTrans1D1" presStyleIdx="2" presStyleCnt="5"/>
      <dgm:spPr/>
    </dgm:pt>
    <dgm:pt modelId="{25997A1E-09BB-4FC3-90C8-05DE0066CBC9}" type="pres">
      <dgm:prSet presAssocID="{DC0015E2-E663-4EFB-96E6-BA625B7DE6C7}" presName="node" presStyleLbl="node1" presStyleIdx="3" presStyleCnt="5">
        <dgm:presLayoutVars>
          <dgm:bulletEnabled val="1"/>
        </dgm:presLayoutVars>
      </dgm:prSet>
      <dgm:spPr/>
    </dgm:pt>
    <dgm:pt modelId="{93585E9F-014F-4770-9846-40BABFA4D4C4}" type="pres">
      <dgm:prSet presAssocID="{DC0015E2-E663-4EFB-96E6-BA625B7DE6C7}" presName="spNode" presStyleCnt="0"/>
      <dgm:spPr/>
    </dgm:pt>
    <dgm:pt modelId="{0736E3BC-45F9-4A82-9BDD-52CF9262E7BB}" type="pres">
      <dgm:prSet presAssocID="{1FA97069-296A-4A10-AE33-2AA8709F6176}" presName="sibTrans" presStyleLbl="sibTrans1D1" presStyleIdx="3" presStyleCnt="5"/>
      <dgm:spPr/>
    </dgm:pt>
    <dgm:pt modelId="{546DBD39-D8A4-480F-B53F-0AA5A939C9E2}" type="pres">
      <dgm:prSet presAssocID="{36E765BE-FA62-4F3E-9C51-7C22CEC7E65C}" presName="node" presStyleLbl="node1" presStyleIdx="4" presStyleCnt="5">
        <dgm:presLayoutVars>
          <dgm:bulletEnabled val="1"/>
        </dgm:presLayoutVars>
      </dgm:prSet>
      <dgm:spPr/>
    </dgm:pt>
    <dgm:pt modelId="{714AFE6F-534E-4431-AF79-B247EED53F62}" type="pres">
      <dgm:prSet presAssocID="{36E765BE-FA62-4F3E-9C51-7C22CEC7E65C}" presName="spNode" presStyleCnt="0"/>
      <dgm:spPr/>
    </dgm:pt>
    <dgm:pt modelId="{965907EE-D03D-417A-92AE-E32A2BCC283D}" type="pres">
      <dgm:prSet presAssocID="{7465EBEE-F636-40D2-9B02-7ACA521C96C5}" presName="sibTrans" presStyleLbl="sibTrans1D1" presStyleIdx="4" presStyleCnt="5"/>
      <dgm:spPr/>
    </dgm:pt>
  </dgm:ptLst>
  <dgm:cxnLst>
    <dgm:cxn modelId="{AD5ADF21-D037-4CBE-8934-477295703007}" type="presOf" srcId="{7465EBEE-F636-40D2-9B02-7ACA521C96C5}" destId="{965907EE-D03D-417A-92AE-E32A2BCC283D}" srcOrd="0" destOrd="0" presId="urn:microsoft.com/office/officeart/2005/8/layout/cycle6"/>
    <dgm:cxn modelId="{31B8E925-8B82-498E-A89C-416941B05AB2}" type="presOf" srcId="{805056E4-9406-4994-862F-0F73C5564836}" destId="{F3AA78EC-DBC8-431A-9134-C784F38E21B1}" srcOrd="0" destOrd="0" presId="urn:microsoft.com/office/officeart/2005/8/layout/cycle6"/>
    <dgm:cxn modelId="{20E11C28-1FB7-4CE0-BEEA-399C068C97EA}" type="presOf" srcId="{998729C6-221B-4246-B85C-764E9EA75208}" destId="{088ABC6A-9AD0-4FF8-AB91-8A7A35788F6F}" srcOrd="0" destOrd="0" presId="urn:microsoft.com/office/officeart/2005/8/layout/cycle6"/>
    <dgm:cxn modelId="{BB41152C-94A1-496D-A5B1-509B48672BBC}" type="presOf" srcId="{36E765BE-FA62-4F3E-9C51-7C22CEC7E65C}" destId="{546DBD39-D8A4-480F-B53F-0AA5A939C9E2}" srcOrd="0" destOrd="0" presId="urn:microsoft.com/office/officeart/2005/8/layout/cycle6"/>
    <dgm:cxn modelId="{2C36D633-480F-4C93-8C5C-D20E2798623E}" type="presOf" srcId="{51121F80-C3D1-4569-A8AB-4B33EE4E385F}" destId="{8E634FF0-DB26-43D7-A2FE-7292C4611A35}" srcOrd="0" destOrd="0" presId="urn:microsoft.com/office/officeart/2005/8/layout/cycle6"/>
    <dgm:cxn modelId="{087F663C-68C9-406A-A2EA-C5322DCC1B7C}" srcId="{998729C6-221B-4246-B85C-764E9EA75208}" destId="{DC0015E2-E663-4EFB-96E6-BA625B7DE6C7}" srcOrd="3" destOrd="0" parTransId="{8C394509-1427-4CB7-9664-61DBDB5B7F1B}" sibTransId="{1FA97069-296A-4A10-AE33-2AA8709F6176}"/>
    <dgm:cxn modelId="{4F069556-2D32-4E73-893E-F13ED40B44D0}" srcId="{998729C6-221B-4246-B85C-764E9EA75208}" destId="{36E765BE-FA62-4F3E-9C51-7C22CEC7E65C}" srcOrd="4" destOrd="0" parTransId="{DFCB8786-5041-4DE0-A6AF-0D6164A6B586}" sibTransId="{7465EBEE-F636-40D2-9B02-7ACA521C96C5}"/>
    <dgm:cxn modelId="{6773D87C-0635-4F79-9508-85C0936C3167}" type="presOf" srcId="{DC0015E2-E663-4EFB-96E6-BA625B7DE6C7}" destId="{25997A1E-09BB-4FC3-90C8-05DE0066CBC9}" srcOrd="0" destOrd="0" presId="urn:microsoft.com/office/officeart/2005/8/layout/cycle6"/>
    <dgm:cxn modelId="{ED76EB89-E9D8-4374-971B-E9E1F01ACA61}" srcId="{998729C6-221B-4246-B85C-764E9EA75208}" destId="{8B0D1782-A3ED-4190-B344-D31E5F5EE166}" srcOrd="1" destOrd="0" parTransId="{3CBBF955-54C3-462D-BA4E-1974BCDDC010}" sibTransId="{5472581F-C590-4754-BDAB-3971E0C6567E}"/>
    <dgm:cxn modelId="{0184FC8E-19D3-4779-93CB-AAC329BCD916}" type="presOf" srcId="{1FA97069-296A-4A10-AE33-2AA8709F6176}" destId="{0736E3BC-45F9-4A82-9BDD-52CF9262E7BB}" srcOrd="0" destOrd="0" presId="urn:microsoft.com/office/officeart/2005/8/layout/cycle6"/>
    <dgm:cxn modelId="{6865C5AB-CFF1-446B-AE75-D7EF56E2F9CE}" srcId="{998729C6-221B-4246-B85C-764E9EA75208}" destId="{805056E4-9406-4994-862F-0F73C5564836}" srcOrd="2" destOrd="0" parTransId="{228F16C1-150A-4991-90C3-3DAC17087947}" sibTransId="{51121F80-C3D1-4569-A8AB-4B33EE4E385F}"/>
    <dgm:cxn modelId="{A81768B1-7CEA-46B4-94E3-DF528D1D287D}" type="presOf" srcId="{CAE70DD0-4C34-414B-803F-50EF744DE975}" destId="{378D97ED-BA3A-4FB8-93D0-32489F5A46E3}" srcOrd="0" destOrd="0" presId="urn:microsoft.com/office/officeart/2005/8/layout/cycle6"/>
    <dgm:cxn modelId="{F5A12FD8-2DA5-4689-AD66-F8983EB4CFED}" type="presOf" srcId="{8B0D1782-A3ED-4190-B344-D31E5F5EE166}" destId="{FB1C0724-D02D-4760-A4CD-7059B256D08F}" srcOrd="0" destOrd="0" presId="urn:microsoft.com/office/officeart/2005/8/layout/cycle6"/>
    <dgm:cxn modelId="{2EA029DF-5C76-49F3-B260-8FC9256C7841}" srcId="{998729C6-221B-4246-B85C-764E9EA75208}" destId="{CAE70DD0-4C34-414B-803F-50EF744DE975}" srcOrd="0" destOrd="0" parTransId="{3E9AA94E-4A37-4F3E-8B59-3354878D0FFC}" sibTransId="{59559E0A-5CA7-485E-B500-E918AA813717}"/>
    <dgm:cxn modelId="{E71552F6-BAE3-42A8-AF7C-BE4817F06575}" type="presOf" srcId="{5472581F-C590-4754-BDAB-3971E0C6567E}" destId="{4E5766B3-CC80-484B-BAF6-5A079AF20989}" srcOrd="0" destOrd="0" presId="urn:microsoft.com/office/officeart/2005/8/layout/cycle6"/>
    <dgm:cxn modelId="{6B13ABFB-017B-45F3-9C40-6D70D0747D9C}" type="presOf" srcId="{59559E0A-5CA7-485E-B500-E918AA813717}" destId="{BC7FD34E-33F1-490D-BBFD-07B01139BD83}" srcOrd="0" destOrd="0" presId="urn:microsoft.com/office/officeart/2005/8/layout/cycle6"/>
    <dgm:cxn modelId="{6649BF3C-E436-422D-B0C4-CEDDB4160338}" type="presParOf" srcId="{088ABC6A-9AD0-4FF8-AB91-8A7A35788F6F}" destId="{378D97ED-BA3A-4FB8-93D0-32489F5A46E3}" srcOrd="0" destOrd="0" presId="urn:microsoft.com/office/officeart/2005/8/layout/cycle6"/>
    <dgm:cxn modelId="{C519A44A-01B2-4927-8574-E7F54BC1A50E}" type="presParOf" srcId="{088ABC6A-9AD0-4FF8-AB91-8A7A35788F6F}" destId="{A115B117-D964-4FFD-9C87-6C7EBD775BF0}" srcOrd="1" destOrd="0" presId="urn:microsoft.com/office/officeart/2005/8/layout/cycle6"/>
    <dgm:cxn modelId="{CEA2F0B4-0FDC-4EAD-9C01-346F1DDC765A}" type="presParOf" srcId="{088ABC6A-9AD0-4FF8-AB91-8A7A35788F6F}" destId="{BC7FD34E-33F1-490D-BBFD-07B01139BD83}" srcOrd="2" destOrd="0" presId="urn:microsoft.com/office/officeart/2005/8/layout/cycle6"/>
    <dgm:cxn modelId="{5371C415-1B8D-46CF-917A-0D7429570EA2}" type="presParOf" srcId="{088ABC6A-9AD0-4FF8-AB91-8A7A35788F6F}" destId="{FB1C0724-D02D-4760-A4CD-7059B256D08F}" srcOrd="3" destOrd="0" presId="urn:microsoft.com/office/officeart/2005/8/layout/cycle6"/>
    <dgm:cxn modelId="{55746F98-10E5-4E20-A857-EA34400DC832}" type="presParOf" srcId="{088ABC6A-9AD0-4FF8-AB91-8A7A35788F6F}" destId="{995A7DD7-2CAA-4E60-B1FA-E57664C27F12}" srcOrd="4" destOrd="0" presId="urn:microsoft.com/office/officeart/2005/8/layout/cycle6"/>
    <dgm:cxn modelId="{E42E157E-F51C-4326-B192-4E4041CCF3B4}" type="presParOf" srcId="{088ABC6A-9AD0-4FF8-AB91-8A7A35788F6F}" destId="{4E5766B3-CC80-484B-BAF6-5A079AF20989}" srcOrd="5" destOrd="0" presId="urn:microsoft.com/office/officeart/2005/8/layout/cycle6"/>
    <dgm:cxn modelId="{77B33E5C-6C4A-455D-AB6D-A72C2173D129}" type="presParOf" srcId="{088ABC6A-9AD0-4FF8-AB91-8A7A35788F6F}" destId="{F3AA78EC-DBC8-431A-9134-C784F38E21B1}" srcOrd="6" destOrd="0" presId="urn:microsoft.com/office/officeart/2005/8/layout/cycle6"/>
    <dgm:cxn modelId="{36FBF3D2-5CC5-4B21-B4A5-DA6D6A0BC4EF}" type="presParOf" srcId="{088ABC6A-9AD0-4FF8-AB91-8A7A35788F6F}" destId="{D14284B3-CD6A-4251-9D99-F12369C7CC1C}" srcOrd="7" destOrd="0" presId="urn:microsoft.com/office/officeart/2005/8/layout/cycle6"/>
    <dgm:cxn modelId="{468A358E-226F-4F53-BE96-E81200286B57}" type="presParOf" srcId="{088ABC6A-9AD0-4FF8-AB91-8A7A35788F6F}" destId="{8E634FF0-DB26-43D7-A2FE-7292C4611A35}" srcOrd="8" destOrd="0" presId="urn:microsoft.com/office/officeart/2005/8/layout/cycle6"/>
    <dgm:cxn modelId="{A0FCBF57-5857-4F78-A1CD-B74FDBE5C507}" type="presParOf" srcId="{088ABC6A-9AD0-4FF8-AB91-8A7A35788F6F}" destId="{25997A1E-09BB-4FC3-90C8-05DE0066CBC9}" srcOrd="9" destOrd="0" presId="urn:microsoft.com/office/officeart/2005/8/layout/cycle6"/>
    <dgm:cxn modelId="{A2D1D9D0-E68C-4FC0-8C41-21E9CA99551F}" type="presParOf" srcId="{088ABC6A-9AD0-4FF8-AB91-8A7A35788F6F}" destId="{93585E9F-014F-4770-9846-40BABFA4D4C4}" srcOrd="10" destOrd="0" presId="urn:microsoft.com/office/officeart/2005/8/layout/cycle6"/>
    <dgm:cxn modelId="{0EED679F-0DFC-4D1E-8891-861A13E20F22}" type="presParOf" srcId="{088ABC6A-9AD0-4FF8-AB91-8A7A35788F6F}" destId="{0736E3BC-45F9-4A82-9BDD-52CF9262E7BB}" srcOrd="11" destOrd="0" presId="urn:microsoft.com/office/officeart/2005/8/layout/cycle6"/>
    <dgm:cxn modelId="{9FC3B313-69ED-453D-A7F2-028735D3BC9F}" type="presParOf" srcId="{088ABC6A-9AD0-4FF8-AB91-8A7A35788F6F}" destId="{546DBD39-D8A4-480F-B53F-0AA5A939C9E2}" srcOrd="12" destOrd="0" presId="urn:microsoft.com/office/officeart/2005/8/layout/cycle6"/>
    <dgm:cxn modelId="{A4BB33AC-2B77-45B6-8DDF-7EF64716D513}" type="presParOf" srcId="{088ABC6A-9AD0-4FF8-AB91-8A7A35788F6F}" destId="{714AFE6F-534E-4431-AF79-B247EED53F62}" srcOrd="13" destOrd="0" presId="urn:microsoft.com/office/officeart/2005/8/layout/cycle6"/>
    <dgm:cxn modelId="{9059AFCA-B577-4050-B058-F53FD634C53D}" type="presParOf" srcId="{088ABC6A-9AD0-4FF8-AB91-8A7A35788F6F}" destId="{965907EE-D03D-417A-92AE-E32A2BCC283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C49D9D-1E30-4937-B20B-BE4C4EC77433}" type="doc">
      <dgm:prSet loTypeId="urn:microsoft.com/office/officeart/2008/layout/Lin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7A0203E-D375-477E-B9BE-EAE33EB5F5F8}">
      <dgm:prSet custT="1"/>
      <dgm:spPr/>
      <dgm:t>
        <a:bodyPr/>
        <a:lstStyle/>
        <a:p>
          <a:endParaRPr lang="da-DK" sz="1800" dirty="0"/>
        </a:p>
        <a:p>
          <a:r>
            <a:rPr lang="da-DK" sz="1800" dirty="0"/>
            <a:t>Aldringen af samfundet er ikke et problem i sig selv. </a:t>
          </a:r>
        </a:p>
        <a:p>
          <a:r>
            <a:rPr lang="da-DK" sz="1800" dirty="0"/>
            <a:t>Stiller krav til forståelsen af sundhed og sygdom og dermed til ”systemet”</a:t>
          </a:r>
          <a:endParaRPr lang="en-US" sz="1800" dirty="0"/>
        </a:p>
      </dgm:t>
    </dgm:pt>
    <dgm:pt modelId="{20FB0329-B5D4-4193-BEAC-27013E742FCA}" type="parTrans" cxnId="{9DF681CF-90B4-4FBC-8265-F187ADEF6F40}">
      <dgm:prSet/>
      <dgm:spPr/>
      <dgm:t>
        <a:bodyPr/>
        <a:lstStyle/>
        <a:p>
          <a:endParaRPr lang="en-US"/>
        </a:p>
      </dgm:t>
    </dgm:pt>
    <dgm:pt modelId="{E3329991-2E86-4AD0-82D1-5F499271599B}" type="sibTrans" cxnId="{9DF681CF-90B4-4FBC-8265-F187ADEF6F40}">
      <dgm:prSet/>
      <dgm:spPr/>
      <dgm:t>
        <a:bodyPr/>
        <a:lstStyle/>
        <a:p>
          <a:endParaRPr lang="en-US"/>
        </a:p>
      </dgm:t>
    </dgm:pt>
    <dgm:pt modelId="{21525FFC-A32D-49E8-8921-631689628A98}">
      <dgm:prSet custT="1"/>
      <dgm:spPr/>
      <dgm:t>
        <a:bodyPr/>
        <a:lstStyle/>
        <a:p>
          <a:endParaRPr lang="da-DK" sz="2400" dirty="0"/>
        </a:p>
        <a:p>
          <a:r>
            <a:rPr lang="da-DK" sz="2400" dirty="0"/>
            <a:t>Den voksende middellevetid er en af civilisationens store triumfer</a:t>
          </a:r>
          <a:endParaRPr lang="en-US" sz="2400" dirty="0"/>
        </a:p>
      </dgm:t>
    </dgm:pt>
    <dgm:pt modelId="{1AD528DA-23F3-403D-8295-3C57E84135E7}" type="parTrans" cxnId="{FB3DAFEA-EA6D-493A-9B90-667579F1B3D1}">
      <dgm:prSet/>
      <dgm:spPr/>
      <dgm:t>
        <a:bodyPr/>
        <a:lstStyle/>
        <a:p>
          <a:endParaRPr lang="en-US"/>
        </a:p>
      </dgm:t>
    </dgm:pt>
    <dgm:pt modelId="{FA813252-DA62-49C5-8D18-526306B51570}" type="sibTrans" cxnId="{FB3DAFEA-EA6D-493A-9B90-667579F1B3D1}">
      <dgm:prSet/>
      <dgm:spPr/>
      <dgm:t>
        <a:bodyPr/>
        <a:lstStyle/>
        <a:p>
          <a:endParaRPr lang="en-US"/>
        </a:p>
      </dgm:t>
    </dgm:pt>
    <dgm:pt modelId="{E90567B3-F7D9-4D60-AD79-D1F7647547B0}" type="pres">
      <dgm:prSet presAssocID="{1EC49D9D-1E30-4937-B20B-BE4C4EC77433}" presName="vert0" presStyleCnt="0">
        <dgm:presLayoutVars>
          <dgm:dir/>
          <dgm:animOne val="branch"/>
          <dgm:animLvl val="lvl"/>
        </dgm:presLayoutVars>
      </dgm:prSet>
      <dgm:spPr/>
    </dgm:pt>
    <dgm:pt modelId="{5304979B-DA88-499E-A0FE-DF703A17D4B3}" type="pres">
      <dgm:prSet presAssocID="{F7A0203E-D375-477E-B9BE-EAE33EB5F5F8}" presName="thickLine" presStyleLbl="alignNode1" presStyleIdx="0" presStyleCnt="2"/>
      <dgm:spPr/>
    </dgm:pt>
    <dgm:pt modelId="{E2344A97-C675-44B2-A458-CEC9CAE1B815}" type="pres">
      <dgm:prSet presAssocID="{F7A0203E-D375-477E-B9BE-EAE33EB5F5F8}" presName="horz1" presStyleCnt="0"/>
      <dgm:spPr/>
    </dgm:pt>
    <dgm:pt modelId="{FE03B213-6843-41D7-A902-FABAE5001448}" type="pres">
      <dgm:prSet presAssocID="{F7A0203E-D375-477E-B9BE-EAE33EB5F5F8}" presName="tx1" presStyleLbl="revTx" presStyleIdx="0" presStyleCnt="2"/>
      <dgm:spPr/>
    </dgm:pt>
    <dgm:pt modelId="{01BB98B0-FB36-4F99-888A-71E2B371697F}" type="pres">
      <dgm:prSet presAssocID="{F7A0203E-D375-477E-B9BE-EAE33EB5F5F8}" presName="vert1" presStyleCnt="0"/>
      <dgm:spPr/>
    </dgm:pt>
    <dgm:pt modelId="{B54C2255-0F80-442A-92AC-E0041E2AB7C3}" type="pres">
      <dgm:prSet presAssocID="{21525FFC-A32D-49E8-8921-631689628A98}" presName="thickLine" presStyleLbl="alignNode1" presStyleIdx="1" presStyleCnt="2"/>
      <dgm:spPr/>
    </dgm:pt>
    <dgm:pt modelId="{461C39BE-CFF7-46A6-A0E5-AB5B4B639885}" type="pres">
      <dgm:prSet presAssocID="{21525FFC-A32D-49E8-8921-631689628A98}" presName="horz1" presStyleCnt="0"/>
      <dgm:spPr/>
    </dgm:pt>
    <dgm:pt modelId="{F80348C3-D181-4308-B963-BA135928C39F}" type="pres">
      <dgm:prSet presAssocID="{21525FFC-A32D-49E8-8921-631689628A98}" presName="tx1" presStyleLbl="revTx" presStyleIdx="1" presStyleCnt="2"/>
      <dgm:spPr/>
    </dgm:pt>
    <dgm:pt modelId="{BFB973F9-64D4-40E1-9C41-B6D29D1A8DE0}" type="pres">
      <dgm:prSet presAssocID="{21525FFC-A32D-49E8-8921-631689628A98}" presName="vert1" presStyleCnt="0"/>
      <dgm:spPr/>
    </dgm:pt>
  </dgm:ptLst>
  <dgm:cxnLst>
    <dgm:cxn modelId="{65D7E704-1DA7-44F6-BA32-AD2FCA0B7977}" type="presOf" srcId="{21525FFC-A32D-49E8-8921-631689628A98}" destId="{F80348C3-D181-4308-B963-BA135928C39F}" srcOrd="0" destOrd="0" presId="urn:microsoft.com/office/officeart/2008/layout/LinedList"/>
    <dgm:cxn modelId="{ABA48793-1EAD-4B5C-AB2B-53EEC87B7BAC}" type="presOf" srcId="{F7A0203E-D375-477E-B9BE-EAE33EB5F5F8}" destId="{FE03B213-6843-41D7-A902-FABAE5001448}" srcOrd="0" destOrd="0" presId="urn:microsoft.com/office/officeart/2008/layout/LinedList"/>
    <dgm:cxn modelId="{9DF681CF-90B4-4FBC-8265-F187ADEF6F40}" srcId="{1EC49D9D-1E30-4937-B20B-BE4C4EC77433}" destId="{F7A0203E-D375-477E-B9BE-EAE33EB5F5F8}" srcOrd="0" destOrd="0" parTransId="{20FB0329-B5D4-4193-BEAC-27013E742FCA}" sibTransId="{E3329991-2E86-4AD0-82D1-5F499271599B}"/>
    <dgm:cxn modelId="{292EA0E2-D6A6-4232-8D60-8F4070C0F0FA}" type="presOf" srcId="{1EC49D9D-1E30-4937-B20B-BE4C4EC77433}" destId="{E90567B3-F7D9-4D60-AD79-D1F7647547B0}" srcOrd="0" destOrd="0" presId="urn:microsoft.com/office/officeart/2008/layout/LinedList"/>
    <dgm:cxn modelId="{FB3DAFEA-EA6D-493A-9B90-667579F1B3D1}" srcId="{1EC49D9D-1E30-4937-B20B-BE4C4EC77433}" destId="{21525FFC-A32D-49E8-8921-631689628A98}" srcOrd="1" destOrd="0" parTransId="{1AD528DA-23F3-403D-8295-3C57E84135E7}" sibTransId="{FA813252-DA62-49C5-8D18-526306B51570}"/>
    <dgm:cxn modelId="{62B8443A-9CCB-4ED8-A777-A1448550C340}" type="presParOf" srcId="{E90567B3-F7D9-4D60-AD79-D1F7647547B0}" destId="{5304979B-DA88-499E-A0FE-DF703A17D4B3}" srcOrd="0" destOrd="0" presId="urn:microsoft.com/office/officeart/2008/layout/LinedList"/>
    <dgm:cxn modelId="{209BCE82-8A60-4A61-9582-15C00BF7616B}" type="presParOf" srcId="{E90567B3-F7D9-4D60-AD79-D1F7647547B0}" destId="{E2344A97-C675-44B2-A458-CEC9CAE1B815}" srcOrd="1" destOrd="0" presId="urn:microsoft.com/office/officeart/2008/layout/LinedList"/>
    <dgm:cxn modelId="{501322E7-67EF-477C-933E-0AC02D04A92A}" type="presParOf" srcId="{E2344A97-C675-44B2-A458-CEC9CAE1B815}" destId="{FE03B213-6843-41D7-A902-FABAE5001448}" srcOrd="0" destOrd="0" presId="urn:microsoft.com/office/officeart/2008/layout/LinedList"/>
    <dgm:cxn modelId="{EF7FFD60-9B8C-4BF6-A93D-35ACC7427D9D}" type="presParOf" srcId="{E2344A97-C675-44B2-A458-CEC9CAE1B815}" destId="{01BB98B0-FB36-4F99-888A-71E2B371697F}" srcOrd="1" destOrd="0" presId="urn:microsoft.com/office/officeart/2008/layout/LinedList"/>
    <dgm:cxn modelId="{C94BB214-11F4-460A-8036-1BEE29EFD565}" type="presParOf" srcId="{E90567B3-F7D9-4D60-AD79-D1F7647547B0}" destId="{B54C2255-0F80-442A-92AC-E0041E2AB7C3}" srcOrd="2" destOrd="0" presId="urn:microsoft.com/office/officeart/2008/layout/LinedList"/>
    <dgm:cxn modelId="{EAFB657B-7A7B-4E64-A1D0-78AD078CDA7F}" type="presParOf" srcId="{E90567B3-F7D9-4D60-AD79-D1F7647547B0}" destId="{461C39BE-CFF7-46A6-A0E5-AB5B4B639885}" srcOrd="3" destOrd="0" presId="urn:microsoft.com/office/officeart/2008/layout/LinedList"/>
    <dgm:cxn modelId="{BD9B112F-2991-44F2-9CA8-5E3EA752731F}" type="presParOf" srcId="{461C39BE-CFF7-46A6-A0E5-AB5B4B639885}" destId="{F80348C3-D181-4308-B963-BA135928C39F}" srcOrd="0" destOrd="0" presId="urn:microsoft.com/office/officeart/2008/layout/LinedList"/>
    <dgm:cxn modelId="{D791746C-A06D-4E21-AEF3-3463FBD81939}" type="presParOf" srcId="{461C39BE-CFF7-46A6-A0E5-AB5B4B639885}" destId="{BFB973F9-64D4-40E1-9C41-B6D29D1A8D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73B0EB-59FE-43B0-90F3-3190FFE73C7D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7B48D3-459A-41CE-9B90-16782CBEA9F8}">
      <dgm:prSet/>
      <dgm:spPr/>
      <dgm:t>
        <a:bodyPr/>
        <a:lstStyle/>
        <a:p>
          <a:r>
            <a:rPr lang="da-DK" b="1" dirty="0"/>
            <a:t>Forebyggelse </a:t>
          </a:r>
        </a:p>
        <a:p>
          <a:r>
            <a:rPr lang="da-DK" dirty="0"/>
            <a:t>Fedme, diabetes, hjerte-kar, hygiejne, ”smarte fødevarer”</a:t>
          </a:r>
          <a:endParaRPr lang="en-US" dirty="0"/>
        </a:p>
      </dgm:t>
    </dgm:pt>
    <dgm:pt modelId="{75EFC82C-7B41-4C65-8C91-21389C5EAAB1}" type="parTrans" cxnId="{813CFA4A-5B17-436C-8072-4C17FBA48669}">
      <dgm:prSet/>
      <dgm:spPr/>
      <dgm:t>
        <a:bodyPr/>
        <a:lstStyle/>
        <a:p>
          <a:endParaRPr lang="en-US"/>
        </a:p>
      </dgm:t>
    </dgm:pt>
    <dgm:pt modelId="{5E4BB0EE-1226-4715-898D-CDD514963F0F}" type="sibTrans" cxnId="{813CFA4A-5B17-436C-8072-4C17FBA4866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2907B57-5C03-4541-979C-32D6126614F3}">
      <dgm:prSet/>
      <dgm:spPr/>
      <dgm:t>
        <a:bodyPr/>
        <a:lstStyle/>
        <a:p>
          <a:r>
            <a:rPr lang="da-DK" b="1" dirty="0"/>
            <a:t>Tidlige diagnose </a:t>
          </a:r>
        </a:p>
        <a:p>
          <a:r>
            <a:rPr lang="da-DK" dirty="0"/>
            <a:t>web2 screening, lab on a chip, genetisk </a:t>
          </a:r>
          <a:r>
            <a:rPr lang="da-DK" dirty="0" err="1"/>
            <a:t>risico</a:t>
          </a:r>
          <a:r>
            <a:rPr lang="da-DK" dirty="0"/>
            <a:t> profilering </a:t>
          </a:r>
          <a:endParaRPr lang="en-US" dirty="0"/>
        </a:p>
      </dgm:t>
    </dgm:pt>
    <dgm:pt modelId="{D45858FB-0EA8-4942-8549-05FB3C09A061}" type="parTrans" cxnId="{65C6059A-F7BA-4E81-8367-C974C57E81F1}">
      <dgm:prSet/>
      <dgm:spPr/>
      <dgm:t>
        <a:bodyPr/>
        <a:lstStyle/>
        <a:p>
          <a:endParaRPr lang="en-US"/>
        </a:p>
      </dgm:t>
    </dgm:pt>
    <dgm:pt modelId="{28ADBD8D-6515-4607-8018-9659458C5361}" type="sibTrans" cxnId="{65C6059A-F7BA-4E81-8367-C974C57E81F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255025E-DB99-4F3C-A0E6-D0A928FE5742}">
      <dgm:prSet/>
      <dgm:spPr/>
      <dgm:t>
        <a:bodyPr/>
        <a:lstStyle/>
        <a:p>
          <a:r>
            <a:rPr lang="da-DK" b="1" dirty="0"/>
            <a:t>Behandling/helbredelse </a:t>
          </a:r>
        </a:p>
        <a:p>
          <a:r>
            <a:rPr lang="da-DK" dirty="0"/>
            <a:t>Stamceller, </a:t>
          </a:r>
          <a:r>
            <a:rPr lang="da-DK" dirty="0" err="1"/>
            <a:t>nano-tech</a:t>
          </a:r>
          <a:endParaRPr lang="en-US" dirty="0"/>
        </a:p>
      </dgm:t>
    </dgm:pt>
    <dgm:pt modelId="{425D9066-4444-45E0-9275-376D4FC70B98}" type="parTrans" cxnId="{1C337B5F-E4C2-4A7B-AEE6-8219E088208D}">
      <dgm:prSet/>
      <dgm:spPr/>
      <dgm:t>
        <a:bodyPr/>
        <a:lstStyle/>
        <a:p>
          <a:endParaRPr lang="en-US"/>
        </a:p>
      </dgm:t>
    </dgm:pt>
    <dgm:pt modelId="{6A7030F2-4171-4BCD-910A-497950A1A97C}" type="sibTrans" cxnId="{1C337B5F-E4C2-4A7B-AEE6-8219E088208D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2A935F05-0E2A-466B-A275-C6912AA93E91}">
      <dgm:prSet/>
      <dgm:spPr/>
      <dgm:t>
        <a:bodyPr/>
        <a:lstStyle/>
        <a:p>
          <a:r>
            <a:rPr lang="da-DK" b="1" dirty="0" err="1"/>
            <a:t>Anti-ageing</a:t>
          </a:r>
          <a:r>
            <a:rPr lang="da-DK" b="1" dirty="0"/>
            <a:t> </a:t>
          </a:r>
        </a:p>
        <a:p>
          <a:r>
            <a:rPr lang="da-DK" dirty="0"/>
            <a:t>Hormoner, fitness, Viagra, </a:t>
          </a:r>
          <a:r>
            <a:rPr lang="da-DK" dirty="0" err="1"/>
            <a:t>cognitive</a:t>
          </a:r>
          <a:r>
            <a:rPr lang="da-DK" dirty="0"/>
            <a:t>… </a:t>
          </a:r>
          <a:endParaRPr lang="en-US" dirty="0"/>
        </a:p>
      </dgm:t>
    </dgm:pt>
    <dgm:pt modelId="{347BD701-7987-4A36-B5D3-8B0533888060}" type="parTrans" cxnId="{5AC19C5B-6733-4F5D-AA3A-D43B9C04B447}">
      <dgm:prSet/>
      <dgm:spPr/>
      <dgm:t>
        <a:bodyPr/>
        <a:lstStyle/>
        <a:p>
          <a:endParaRPr lang="en-US"/>
        </a:p>
      </dgm:t>
    </dgm:pt>
    <dgm:pt modelId="{CCC8B4CF-FC41-4FEC-9CD1-38C452514EC2}" type="sibTrans" cxnId="{5AC19C5B-6733-4F5D-AA3A-D43B9C04B447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DA7CCEC5-1B81-468F-BF8A-0EDB4EC68028}" type="pres">
      <dgm:prSet presAssocID="{3273B0EB-59FE-43B0-90F3-3190FFE73C7D}" presName="Name0" presStyleCnt="0">
        <dgm:presLayoutVars>
          <dgm:animLvl val="lvl"/>
          <dgm:resizeHandles val="exact"/>
        </dgm:presLayoutVars>
      </dgm:prSet>
      <dgm:spPr/>
    </dgm:pt>
    <dgm:pt modelId="{C4FA10BA-CD59-41F2-AE09-57ED1FD3CDAB}" type="pres">
      <dgm:prSet presAssocID="{B27B48D3-459A-41CE-9B90-16782CBEA9F8}" presName="compositeNode" presStyleCnt="0">
        <dgm:presLayoutVars>
          <dgm:bulletEnabled val="1"/>
        </dgm:presLayoutVars>
      </dgm:prSet>
      <dgm:spPr/>
    </dgm:pt>
    <dgm:pt modelId="{497E9DB6-2515-4727-9A0D-7B3D80908A39}" type="pres">
      <dgm:prSet presAssocID="{B27B48D3-459A-41CE-9B90-16782CBEA9F8}" presName="bgRect" presStyleLbl="bgAccFollowNode1" presStyleIdx="0" presStyleCnt="4"/>
      <dgm:spPr/>
    </dgm:pt>
    <dgm:pt modelId="{534667B0-C355-43BF-BA4F-B344B39B9644}" type="pres">
      <dgm:prSet presAssocID="{5E4BB0EE-1226-4715-898D-CDD514963F0F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7A306D5A-F4BA-4FC5-B368-4BBF51FE42F3}" type="pres">
      <dgm:prSet presAssocID="{B27B48D3-459A-41CE-9B90-16782CBEA9F8}" presName="bottomLine" presStyleLbl="alignNode1" presStyleIdx="1" presStyleCnt="8">
        <dgm:presLayoutVars/>
      </dgm:prSet>
      <dgm:spPr/>
    </dgm:pt>
    <dgm:pt modelId="{19B10D6C-7979-4B25-943A-78C2AB53FA52}" type="pres">
      <dgm:prSet presAssocID="{B27B48D3-459A-41CE-9B90-16782CBEA9F8}" presName="nodeText" presStyleLbl="bgAccFollowNode1" presStyleIdx="0" presStyleCnt="4">
        <dgm:presLayoutVars>
          <dgm:bulletEnabled val="1"/>
        </dgm:presLayoutVars>
      </dgm:prSet>
      <dgm:spPr/>
    </dgm:pt>
    <dgm:pt modelId="{A980034F-B9D2-4F2B-977A-0DEAAFCF231A}" type="pres">
      <dgm:prSet presAssocID="{5E4BB0EE-1226-4715-898D-CDD514963F0F}" presName="sibTrans" presStyleCnt="0"/>
      <dgm:spPr/>
    </dgm:pt>
    <dgm:pt modelId="{CFEFB978-06F0-4905-AD52-3D88E5C5DE71}" type="pres">
      <dgm:prSet presAssocID="{02907B57-5C03-4541-979C-32D6126614F3}" presName="compositeNode" presStyleCnt="0">
        <dgm:presLayoutVars>
          <dgm:bulletEnabled val="1"/>
        </dgm:presLayoutVars>
      </dgm:prSet>
      <dgm:spPr/>
    </dgm:pt>
    <dgm:pt modelId="{BE7B62E8-EBEB-43DF-95AA-BEC60F4A6D9D}" type="pres">
      <dgm:prSet presAssocID="{02907B57-5C03-4541-979C-32D6126614F3}" presName="bgRect" presStyleLbl="bgAccFollowNode1" presStyleIdx="1" presStyleCnt="4"/>
      <dgm:spPr/>
    </dgm:pt>
    <dgm:pt modelId="{10270CE7-DDD5-4AC7-BB9C-7C4F46E52887}" type="pres">
      <dgm:prSet presAssocID="{28ADBD8D-6515-4607-8018-9659458C5361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3EA75639-23F8-4A21-A453-9A65E6E8CAB6}" type="pres">
      <dgm:prSet presAssocID="{02907B57-5C03-4541-979C-32D6126614F3}" presName="bottomLine" presStyleLbl="alignNode1" presStyleIdx="3" presStyleCnt="8">
        <dgm:presLayoutVars/>
      </dgm:prSet>
      <dgm:spPr/>
    </dgm:pt>
    <dgm:pt modelId="{C7397C99-F46E-4397-B7D3-ACA565E4F452}" type="pres">
      <dgm:prSet presAssocID="{02907B57-5C03-4541-979C-32D6126614F3}" presName="nodeText" presStyleLbl="bgAccFollowNode1" presStyleIdx="1" presStyleCnt="4">
        <dgm:presLayoutVars>
          <dgm:bulletEnabled val="1"/>
        </dgm:presLayoutVars>
      </dgm:prSet>
      <dgm:spPr/>
    </dgm:pt>
    <dgm:pt modelId="{08C39710-A8A2-4B71-9BDD-FF7649EFB11C}" type="pres">
      <dgm:prSet presAssocID="{28ADBD8D-6515-4607-8018-9659458C5361}" presName="sibTrans" presStyleCnt="0"/>
      <dgm:spPr/>
    </dgm:pt>
    <dgm:pt modelId="{747A41B7-66FC-4B33-9B40-0E2D9BCFF0D4}" type="pres">
      <dgm:prSet presAssocID="{D255025E-DB99-4F3C-A0E6-D0A928FE5742}" presName="compositeNode" presStyleCnt="0">
        <dgm:presLayoutVars>
          <dgm:bulletEnabled val="1"/>
        </dgm:presLayoutVars>
      </dgm:prSet>
      <dgm:spPr/>
    </dgm:pt>
    <dgm:pt modelId="{60DE2F47-B4C2-42E8-9CE2-AEE49F2C981D}" type="pres">
      <dgm:prSet presAssocID="{D255025E-DB99-4F3C-A0E6-D0A928FE5742}" presName="bgRect" presStyleLbl="bgAccFollowNode1" presStyleIdx="2" presStyleCnt="4" custScaleX="99355"/>
      <dgm:spPr/>
    </dgm:pt>
    <dgm:pt modelId="{AC053408-3D2E-4192-A415-E3549F779DB8}" type="pres">
      <dgm:prSet presAssocID="{6A7030F2-4171-4BCD-910A-497950A1A97C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A2A78017-13D1-4AB2-AF30-EB07E0CEF966}" type="pres">
      <dgm:prSet presAssocID="{D255025E-DB99-4F3C-A0E6-D0A928FE5742}" presName="bottomLine" presStyleLbl="alignNode1" presStyleIdx="5" presStyleCnt="8">
        <dgm:presLayoutVars/>
      </dgm:prSet>
      <dgm:spPr/>
    </dgm:pt>
    <dgm:pt modelId="{5F3BEE16-C0CB-4D95-A7A8-1F6D66B93FBA}" type="pres">
      <dgm:prSet presAssocID="{D255025E-DB99-4F3C-A0E6-D0A928FE5742}" presName="nodeText" presStyleLbl="bgAccFollowNode1" presStyleIdx="2" presStyleCnt="4">
        <dgm:presLayoutVars>
          <dgm:bulletEnabled val="1"/>
        </dgm:presLayoutVars>
      </dgm:prSet>
      <dgm:spPr/>
    </dgm:pt>
    <dgm:pt modelId="{459B2CAF-3C85-4463-88DC-44BC65F6E5B8}" type="pres">
      <dgm:prSet presAssocID="{6A7030F2-4171-4BCD-910A-497950A1A97C}" presName="sibTrans" presStyleCnt="0"/>
      <dgm:spPr/>
    </dgm:pt>
    <dgm:pt modelId="{A6E2C4B0-BAA4-41E2-A8A0-B0A7BA66D806}" type="pres">
      <dgm:prSet presAssocID="{2A935F05-0E2A-466B-A275-C6912AA93E91}" presName="compositeNode" presStyleCnt="0">
        <dgm:presLayoutVars>
          <dgm:bulletEnabled val="1"/>
        </dgm:presLayoutVars>
      </dgm:prSet>
      <dgm:spPr/>
    </dgm:pt>
    <dgm:pt modelId="{A74A9C0D-A76B-4BEC-9D73-AC49214FE035}" type="pres">
      <dgm:prSet presAssocID="{2A935F05-0E2A-466B-A275-C6912AA93E91}" presName="bgRect" presStyleLbl="bgAccFollowNode1" presStyleIdx="3" presStyleCnt="4"/>
      <dgm:spPr/>
    </dgm:pt>
    <dgm:pt modelId="{D550F455-3AE0-4795-99C3-735E274A04FE}" type="pres">
      <dgm:prSet presAssocID="{CCC8B4CF-FC41-4FEC-9CD1-38C452514EC2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20BD69CB-7995-4EAA-B1DF-B00C052279EF}" type="pres">
      <dgm:prSet presAssocID="{2A935F05-0E2A-466B-A275-C6912AA93E91}" presName="bottomLine" presStyleLbl="alignNode1" presStyleIdx="7" presStyleCnt="8">
        <dgm:presLayoutVars/>
      </dgm:prSet>
      <dgm:spPr/>
    </dgm:pt>
    <dgm:pt modelId="{E4868A7A-C719-4DAE-868B-AA27A601F956}" type="pres">
      <dgm:prSet presAssocID="{2A935F05-0E2A-466B-A275-C6912AA93E91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CFC3B503-01ED-47A5-A69B-328720567B90}" type="presOf" srcId="{D255025E-DB99-4F3C-A0E6-D0A928FE5742}" destId="{60DE2F47-B4C2-42E8-9CE2-AEE49F2C981D}" srcOrd="0" destOrd="0" presId="urn:microsoft.com/office/officeart/2016/7/layout/BasicLinearProcessNumbered"/>
    <dgm:cxn modelId="{8F37E037-906F-4EE6-96DD-5EA2C2D865D7}" type="presOf" srcId="{2A935F05-0E2A-466B-A275-C6912AA93E91}" destId="{E4868A7A-C719-4DAE-868B-AA27A601F956}" srcOrd="1" destOrd="0" presId="urn:microsoft.com/office/officeart/2016/7/layout/BasicLinearProcessNumbered"/>
    <dgm:cxn modelId="{5AC19C5B-6733-4F5D-AA3A-D43B9C04B447}" srcId="{3273B0EB-59FE-43B0-90F3-3190FFE73C7D}" destId="{2A935F05-0E2A-466B-A275-C6912AA93E91}" srcOrd="3" destOrd="0" parTransId="{347BD701-7987-4A36-B5D3-8B0533888060}" sibTransId="{CCC8B4CF-FC41-4FEC-9CD1-38C452514EC2}"/>
    <dgm:cxn modelId="{1C337B5F-E4C2-4A7B-AEE6-8219E088208D}" srcId="{3273B0EB-59FE-43B0-90F3-3190FFE73C7D}" destId="{D255025E-DB99-4F3C-A0E6-D0A928FE5742}" srcOrd="2" destOrd="0" parTransId="{425D9066-4444-45E0-9275-376D4FC70B98}" sibTransId="{6A7030F2-4171-4BCD-910A-497950A1A97C}"/>
    <dgm:cxn modelId="{72E66D41-2506-4456-BF86-846FD0B5F07D}" type="presOf" srcId="{D255025E-DB99-4F3C-A0E6-D0A928FE5742}" destId="{5F3BEE16-C0CB-4D95-A7A8-1F6D66B93FBA}" srcOrd="1" destOrd="0" presId="urn:microsoft.com/office/officeart/2016/7/layout/BasicLinearProcessNumbered"/>
    <dgm:cxn modelId="{F25D4E46-150C-4F98-A825-2F587BC2DE7F}" type="presOf" srcId="{CCC8B4CF-FC41-4FEC-9CD1-38C452514EC2}" destId="{D550F455-3AE0-4795-99C3-735E274A04FE}" srcOrd="0" destOrd="0" presId="urn:microsoft.com/office/officeart/2016/7/layout/BasicLinearProcessNumbered"/>
    <dgm:cxn modelId="{813CFA4A-5B17-436C-8072-4C17FBA48669}" srcId="{3273B0EB-59FE-43B0-90F3-3190FFE73C7D}" destId="{B27B48D3-459A-41CE-9B90-16782CBEA9F8}" srcOrd="0" destOrd="0" parTransId="{75EFC82C-7B41-4C65-8C91-21389C5EAAB1}" sibTransId="{5E4BB0EE-1226-4715-898D-CDD514963F0F}"/>
    <dgm:cxn modelId="{577ADE7A-B1AB-4E0B-936D-92805CD16742}" type="presOf" srcId="{5E4BB0EE-1226-4715-898D-CDD514963F0F}" destId="{534667B0-C355-43BF-BA4F-B344B39B9644}" srcOrd="0" destOrd="0" presId="urn:microsoft.com/office/officeart/2016/7/layout/BasicLinearProcessNumbered"/>
    <dgm:cxn modelId="{B23B6D7C-4205-4691-897F-064A225D081D}" type="presOf" srcId="{2A935F05-0E2A-466B-A275-C6912AA93E91}" destId="{A74A9C0D-A76B-4BEC-9D73-AC49214FE035}" srcOrd="0" destOrd="0" presId="urn:microsoft.com/office/officeart/2016/7/layout/BasicLinearProcessNumbered"/>
    <dgm:cxn modelId="{C1BDFA82-1831-45FE-8C5C-EA30E1EB99A6}" type="presOf" srcId="{28ADBD8D-6515-4607-8018-9659458C5361}" destId="{10270CE7-DDD5-4AC7-BB9C-7C4F46E52887}" srcOrd="0" destOrd="0" presId="urn:microsoft.com/office/officeart/2016/7/layout/BasicLinearProcessNumbered"/>
    <dgm:cxn modelId="{A1B5EC92-1B4C-4BB8-99AF-E51207D3C7FF}" type="presOf" srcId="{6A7030F2-4171-4BCD-910A-497950A1A97C}" destId="{AC053408-3D2E-4192-A415-E3549F779DB8}" srcOrd="0" destOrd="0" presId="urn:microsoft.com/office/officeart/2016/7/layout/BasicLinearProcessNumbered"/>
    <dgm:cxn modelId="{4E243298-56CB-451D-AD90-7A579CE717AF}" type="presOf" srcId="{02907B57-5C03-4541-979C-32D6126614F3}" destId="{C7397C99-F46E-4397-B7D3-ACA565E4F452}" srcOrd="1" destOrd="0" presId="urn:microsoft.com/office/officeart/2016/7/layout/BasicLinearProcessNumbered"/>
    <dgm:cxn modelId="{65C6059A-F7BA-4E81-8367-C974C57E81F1}" srcId="{3273B0EB-59FE-43B0-90F3-3190FFE73C7D}" destId="{02907B57-5C03-4541-979C-32D6126614F3}" srcOrd="1" destOrd="0" parTransId="{D45858FB-0EA8-4942-8549-05FB3C09A061}" sibTransId="{28ADBD8D-6515-4607-8018-9659458C5361}"/>
    <dgm:cxn modelId="{C3930FA8-9AC4-4DD3-992F-736EF6EAE3DD}" type="presOf" srcId="{B27B48D3-459A-41CE-9B90-16782CBEA9F8}" destId="{19B10D6C-7979-4B25-943A-78C2AB53FA52}" srcOrd="1" destOrd="0" presId="urn:microsoft.com/office/officeart/2016/7/layout/BasicLinearProcessNumbered"/>
    <dgm:cxn modelId="{370C81B4-4ED4-49C2-9BDF-969AB15CC25C}" type="presOf" srcId="{3273B0EB-59FE-43B0-90F3-3190FFE73C7D}" destId="{DA7CCEC5-1B81-468F-BF8A-0EDB4EC68028}" srcOrd="0" destOrd="0" presId="urn:microsoft.com/office/officeart/2016/7/layout/BasicLinearProcessNumbered"/>
    <dgm:cxn modelId="{B95F14BA-780C-44AC-AD2C-10971A0063C8}" type="presOf" srcId="{02907B57-5C03-4541-979C-32D6126614F3}" destId="{BE7B62E8-EBEB-43DF-95AA-BEC60F4A6D9D}" srcOrd="0" destOrd="0" presId="urn:microsoft.com/office/officeart/2016/7/layout/BasicLinearProcessNumbered"/>
    <dgm:cxn modelId="{90F5EFC9-E3E3-4DDA-856E-C3D1FDD7BB83}" type="presOf" srcId="{B27B48D3-459A-41CE-9B90-16782CBEA9F8}" destId="{497E9DB6-2515-4727-9A0D-7B3D80908A39}" srcOrd="0" destOrd="0" presId="urn:microsoft.com/office/officeart/2016/7/layout/BasicLinearProcessNumbered"/>
    <dgm:cxn modelId="{15A839CD-7A0C-4111-A1E9-A0692EBEBF84}" type="presParOf" srcId="{DA7CCEC5-1B81-468F-BF8A-0EDB4EC68028}" destId="{C4FA10BA-CD59-41F2-AE09-57ED1FD3CDAB}" srcOrd="0" destOrd="0" presId="urn:microsoft.com/office/officeart/2016/7/layout/BasicLinearProcessNumbered"/>
    <dgm:cxn modelId="{7992EA7A-8BF6-441D-B119-844002611BF6}" type="presParOf" srcId="{C4FA10BA-CD59-41F2-AE09-57ED1FD3CDAB}" destId="{497E9DB6-2515-4727-9A0D-7B3D80908A39}" srcOrd="0" destOrd="0" presId="urn:microsoft.com/office/officeart/2016/7/layout/BasicLinearProcessNumbered"/>
    <dgm:cxn modelId="{87B013F0-C8FD-4ABE-B30C-81EC765117A6}" type="presParOf" srcId="{C4FA10BA-CD59-41F2-AE09-57ED1FD3CDAB}" destId="{534667B0-C355-43BF-BA4F-B344B39B9644}" srcOrd="1" destOrd="0" presId="urn:microsoft.com/office/officeart/2016/7/layout/BasicLinearProcessNumbered"/>
    <dgm:cxn modelId="{A39D456E-FC26-4F49-BF0A-74C98C79997F}" type="presParOf" srcId="{C4FA10BA-CD59-41F2-AE09-57ED1FD3CDAB}" destId="{7A306D5A-F4BA-4FC5-B368-4BBF51FE42F3}" srcOrd="2" destOrd="0" presId="urn:microsoft.com/office/officeart/2016/7/layout/BasicLinearProcessNumbered"/>
    <dgm:cxn modelId="{EFE0A745-0A72-415F-8605-69B1BCA7BD91}" type="presParOf" srcId="{C4FA10BA-CD59-41F2-AE09-57ED1FD3CDAB}" destId="{19B10D6C-7979-4B25-943A-78C2AB53FA52}" srcOrd="3" destOrd="0" presId="urn:microsoft.com/office/officeart/2016/7/layout/BasicLinearProcessNumbered"/>
    <dgm:cxn modelId="{D0DE40F7-FDCE-4F34-93DA-81C4AD826080}" type="presParOf" srcId="{DA7CCEC5-1B81-468F-BF8A-0EDB4EC68028}" destId="{A980034F-B9D2-4F2B-977A-0DEAAFCF231A}" srcOrd="1" destOrd="0" presId="urn:microsoft.com/office/officeart/2016/7/layout/BasicLinearProcessNumbered"/>
    <dgm:cxn modelId="{CA90063A-798F-4705-97D5-8CC64ECD5941}" type="presParOf" srcId="{DA7CCEC5-1B81-468F-BF8A-0EDB4EC68028}" destId="{CFEFB978-06F0-4905-AD52-3D88E5C5DE71}" srcOrd="2" destOrd="0" presId="urn:microsoft.com/office/officeart/2016/7/layout/BasicLinearProcessNumbered"/>
    <dgm:cxn modelId="{47C57655-ACCD-4B7A-89E1-639DA0F624A9}" type="presParOf" srcId="{CFEFB978-06F0-4905-AD52-3D88E5C5DE71}" destId="{BE7B62E8-EBEB-43DF-95AA-BEC60F4A6D9D}" srcOrd="0" destOrd="0" presId="urn:microsoft.com/office/officeart/2016/7/layout/BasicLinearProcessNumbered"/>
    <dgm:cxn modelId="{CE2DA47D-D6CF-456F-836A-FFE4D5B73783}" type="presParOf" srcId="{CFEFB978-06F0-4905-AD52-3D88E5C5DE71}" destId="{10270CE7-DDD5-4AC7-BB9C-7C4F46E52887}" srcOrd="1" destOrd="0" presId="urn:microsoft.com/office/officeart/2016/7/layout/BasicLinearProcessNumbered"/>
    <dgm:cxn modelId="{98E1F85C-9F58-4526-812B-89FF33876DDB}" type="presParOf" srcId="{CFEFB978-06F0-4905-AD52-3D88E5C5DE71}" destId="{3EA75639-23F8-4A21-A453-9A65E6E8CAB6}" srcOrd="2" destOrd="0" presId="urn:microsoft.com/office/officeart/2016/7/layout/BasicLinearProcessNumbered"/>
    <dgm:cxn modelId="{E5A1B12C-E8B8-4686-B602-6E968F356128}" type="presParOf" srcId="{CFEFB978-06F0-4905-AD52-3D88E5C5DE71}" destId="{C7397C99-F46E-4397-B7D3-ACA565E4F452}" srcOrd="3" destOrd="0" presId="urn:microsoft.com/office/officeart/2016/7/layout/BasicLinearProcessNumbered"/>
    <dgm:cxn modelId="{359534DA-879C-4FC9-85A9-8FE3731B4C45}" type="presParOf" srcId="{DA7CCEC5-1B81-468F-BF8A-0EDB4EC68028}" destId="{08C39710-A8A2-4B71-9BDD-FF7649EFB11C}" srcOrd="3" destOrd="0" presId="urn:microsoft.com/office/officeart/2016/7/layout/BasicLinearProcessNumbered"/>
    <dgm:cxn modelId="{63A03A0A-DA15-4BDC-82D8-6BBBA655D867}" type="presParOf" srcId="{DA7CCEC5-1B81-468F-BF8A-0EDB4EC68028}" destId="{747A41B7-66FC-4B33-9B40-0E2D9BCFF0D4}" srcOrd="4" destOrd="0" presId="urn:microsoft.com/office/officeart/2016/7/layout/BasicLinearProcessNumbered"/>
    <dgm:cxn modelId="{4BAE5F45-AF2C-425A-940F-2300BE3CA703}" type="presParOf" srcId="{747A41B7-66FC-4B33-9B40-0E2D9BCFF0D4}" destId="{60DE2F47-B4C2-42E8-9CE2-AEE49F2C981D}" srcOrd="0" destOrd="0" presId="urn:microsoft.com/office/officeart/2016/7/layout/BasicLinearProcessNumbered"/>
    <dgm:cxn modelId="{64E72EA3-CB86-43CA-BE08-6429B85235D1}" type="presParOf" srcId="{747A41B7-66FC-4B33-9B40-0E2D9BCFF0D4}" destId="{AC053408-3D2E-4192-A415-E3549F779DB8}" srcOrd="1" destOrd="0" presId="urn:microsoft.com/office/officeart/2016/7/layout/BasicLinearProcessNumbered"/>
    <dgm:cxn modelId="{5AEF5204-F72A-44CD-9ED8-BF8C8CDB424F}" type="presParOf" srcId="{747A41B7-66FC-4B33-9B40-0E2D9BCFF0D4}" destId="{A2A78017-13D1-4AB2-AF30-EB07E0CEF966}" srcOrd="2" destOrd="0" presId="urn:microsoft.com/office/officeart/2016/7/layout/BasicLinearProcessNumbered"/>
    <dgm:cxn modelId="{7D4042E3-BE70-445A-BC44-914049D7E0CD}" type="presParOf" srcId="{747A41B7-66FC-4B33-9B40-0E2D9BCFF0D4}" destId="{5F3BEE16-C0CB-4D95-A7A8-1F6D66B93FBA}" srcOrd="3" destOrd="0" presId="urn:microsoft.com/office/officeart/2016/7/layout/BasicLinearProcessNumbered"/>
    <dgm:cxn modelId="{793BC268-55C4-4692-ABCF-C8A6F3EB0485}" type="presParOf" srcId="{DA7CCEC5-1B81-468F-BF8A-0EDB4EC68028}" destId="{459B2CAF-3C85-4463-88DC-44BC65F6E5B8}" srcOrd="5" destOrd="0" presId="urn:microsoft.com/office/officeart/2016/7/layout/BasicLinearProcessNumbered"/>
    <dgm:cxn modelId="{E39D4162-44FF-4CB0-B9F2-2EDDDA1CC8BB}" type="presParOf" srcId="{DA7CCEC5-1B81-468F-BF8A-0EDB4EC68028}" destId="{A6E2C4B0-BAA4-41E2-A8A0-B0A7BA66D806}" srcOrd="6" destOrd="0" presId="urn:microsoft.com/office/officeart/2016/7/layout/BasicLinearProcessNumbered"/>
    <dgm:cxn modelId="{7813B1DE-33B4-41DE-9E7D-DC97FEE9966E}" type="presParOf" srcId="{A6E2C4B0-BAA4-41E2-A8A0-B0A7BA66D806}" destId="{A74A9C0D-A76B-4BEC-9D73-AC49214FE035}" srcOrd="0" destOrd="0" presId="urn:microsoft.com/office/officeart/2016/7/layout/BasicLinearProcessNumbered"/>
    <dgm:cxn modelId="{D11E1CDB-A3C1-4A13-B417-87041B666482}" type="presParOf" srcId="{A6E2C4B0-BAA4-41E2-A8A0-B0A7BA66D806}" destId="{D550F455-3AE0-4795-99C3-735E274A04FE}" srcOrd="1" destOrd="0" presId="urn:microsoft.com/office/officeart/2016/7/layout/BasicLinearProcessNumbered"/>
    <dgm:cxn modelId="{21ABB611-B4E2-40CF-B662-41AE748D9059}" type="presParOf" srcId="{A6E2C4B0-BAA4-41E2-A8A0-B0A7BA66D806}" destId="{20BD69CB-7995-4EAA-B1DF-B00C052279EF}" srcOrd="2" destOrd="0" presId="urn:microsoft.com/office/officeart/2016/7/layout/BasicLinearProcessNumbered"/>
    <dgm:cxn modelId="{77930167-A26B-4A37-A54E-92948788A6C2}" type="presParOf" srcId="{A6E2C4B0-BAA4-41E2-A8A0-B0A7BA66D806}" destId="{E4868A7A-C719-4DAE-868B-AA27A601F95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39315F-6FC3-4C11-A051-B6DA0FA1FDE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4B10D3F-9492-47D9-B593-411AFB234CD9}">
      <dgm:prSet phldrT="[Tekst]" custT="1"/>
      <dgm:spPr/>
      <dgm:t>
        <a:bodyPr/>
        <a:lstStyle/>
        <a:p>
          <a:r>
            <a:rPr lang="da-DK" sz="2400" dirty="0"/>
            <a:t>Sundhed</a:t>
          </a:r>
        </a:p>
        <a:p>
          <a:r>
            <a:rPr lang="da-DK" sz="1600" dirty="0"/>
            <a:t>Det gode liv</a:t>
          </a:r>
        </a:p>
      </dgm:t>
    </dgm:pt>
    <dgm:pt modelId="{73829C4C-0713-4AB2-BF81-9EF40F4725D9}" type="parTrans" cxnId="{AEB9E1EA-C65B-4676-83B9-B2DFF7B9218E}">
      <dgm:prSet/>
      <dgm:spPr/>
      <dgm:t>
        <a:bodyPr/>
        <a:lstStyle/>
        <a:p>
          <a:endParaRPr lang="da-DK"/>
        </a:p>
      </dgm:t>
    </dgm:pt>
    <dgm:pt modelId="{8D82172B-0A5C-44E8-AF7F-BF93D59A33D3}" type="sibTrans" cxnId="{AEB9E1EA-C65B-4676-83B9-B2DFF7B9218E}">
      <dgm:prSet/>
      <dgm:spPr/>
      <dgm:t>
        <a:bodyPr/>
        <a:lstStyle/>
        <a:p>
          <a:endParaRPr lang="da-DK"/>
        </a:p>
      </dgm:t>
    </dgm:pt>
    <dgm:pt modelId="{5FD9DF42-DE53-44D4-866D-307C15EC8A74}">
      <dgm:prSet phldrT="[Tekst]" custT="1"/>
      <dgm:spPr/>
      <dgm:t>
        <a:bodyPr/>
        <a:lstStyle/>
        <a:p>
          <a:r>
            <a:rPr lang="da-DK" sz="1050" b="1" dirty="0"/>
            <a:t>RASKE</a:t>
          </a:r>
        </a:p>
        <a:p>
          <a:r>
            <a:rPr lang="da-DK" sz="900" dirty="0"/>
            <a:t>Socialgrupper</a:t>
          </a:r>
        </a:p>
        <a:p>
          <a:r>
            <a:rPr lang="da-DK" sz="900" dirty="0"/>
            <a:t> Ressourcer</a:t>
          </a:r>
        </a:p>
        <a:p>
          <a:r>
            <a:rPr lang="da-DK" sz="900" dirty="0"/>
            <a:t>Mestring  </a:t>
          </a:r>
        </a:p>
        <a:p>
          <a:r>
            <a:rPr lang="da-DK" sz="900" dirty="0"/>
            <a:t>af eget liv</a:t>
          </a:r>
        </a:p>
      </dgm:t>
    </dgm:pt>
    <dgm:pt modelId="{3721744E-A9D2-493B-8C9C-1F9E084AE4D4}" type="parTrans" cxnId="{7A09C634-0700-4F73-857B-DA702B006953}">
      <dgm:prSet/>
      <dgm:spPr/>
      <dgm:t>
        <a:bodyPr/>
        <a:lstStyle/>
        <a:p>
          <a:endParaRPr lang="da-DK"/>
        </a:p>
      </dgm:t>
    </dgm:pt>
    <dgm:pt modelId="{C832BE17-7EF7-415C-AB0D-F6C53C2056FC}" type="sibTrans" cxnId="{7A09C634-0700-4F73-857B-DA702B006953}">
      <dgm:prSet/>
      <dgm:spPr/>
      <dgm:t>
        <a:bodyPr/>
        <a:lstStyle/>
        <a:p>
          <a:endParaRPr lang="da-DK"/>
        </a:p>
      </dgm:t>
    </dgm:pt>
    <dgm:pt modelId="{6529B793-1D92-4466-9F77-59A257821DA2}">
      <dgm:prSet phldrT="[Tekst]" custT="1"/>
      <dgm:spPr/>
      <dgm:t>
        <a:bodyPr/>
        <a:lstStyle/>
        <a:p>
          <a:r>
            <a:rPr lang="da-DK" sz="1050" b="1" dirty="0"/>
            <a:t>Tidl. patienter</a:t>
          </a:r>
        </a:p>
        <a:p>
          <a:r>
            <a:rPr lang="da-DK" sz="900" dirty="0" err="1"/>
            <a:t>Rehab</a:t>
          </a:r>
          <a:endParaRPr lang="da-DK" sz="900" dirty="0"/>
        </a:p>
        <a:p>
          <a:r>
            <a:rPr lang="da-DK" sz="900" dirty="0"/>
            <a:t>Sparring</a:t>
          </a:r>
        </a:p>
        <a:p>
          <a:r>
            <a:rPr lang="da-DK" sz="900" dirty="0" err="1"/>
            <a:t>Compliance</a:t>
          </a:r>
          <a:endParaRPr lang="da-DK" sz="900" dirty="0"/>
        </a:p>
        <a:p>
          <a:endParaRPr lang="da-DK" sz="600" dirty="0"/>
        </a:p>
      </dgm:t>
    </dgm:pt>
    <dgm:pt modelId="{E8613DB2-336B-4002-8A26-A5F5D816730B}" type="parTrans" cxnId="{2AD313A0-FE03-4146-B1BF-293ED3B18DC3}">
      <dgm:prSet/>
      <dgm:spPr/>
      <dgm:t>
        <a:bodyPr/>
        <a:lstStyle/>
        <a:p>
          <a:endParaRPr lang="da-DK"/>
        </a:p>
      </dgm:t>
    </dgm:pt>
    <dgm:pt modelId="{01B1786A-BA7E-465F-8B73-7BFF1A431491}" type="sibTrans" cxnId="{2AD313A0-FE03-4146-B1BF-293ED3B18DC3}">
      <dgm:prSet/>
      <dgm:spPr/>
      <dgm:t>
        <a:bodyPr/>
        <a:lstStyle/>
        <a:p>
          <a:endParaRPr lang="da-DK"/>
        </a:p>
      </dgm:t>
    </dgm:pt>
    <dgm:pt modelId="{0606D8A6-AE64-4F39-99D3-52F08FA60D3D}">
      <dgm:prSet phldrT="[Tekst]"/>
      <dgm:spPr/>
      <dgm:t>
        <a:bodyPr/>
        <a:lstStyle/>
        <a:p>
          <a:endParaRPr lang="da-DK" dirty="0"/>
        </a:p>
      </dgm:t>
    </dgm:pt>
    <dgm:pt modelId="{DF5EFE1A-0636-479A-BD0E-4AA97847A24F}" type="parTrans" cxnId="{CF778CC2-9F94-4AED-B1E1-F6A30ED0F745}">
      <dgm:prSet/>
      <dgm:spPr/>
      <dgm:t>
        <a:bodyPr/>
        <a:lstStyle/>
        <a:p>
          <a:endParaRPr lang="da-DK"/>
        </a:p>
      </dgm:t>
    </dgm:pt>
    <dgm:pt modelId="{A687257F-6405-4927-A936-8FE7BB2EB12E}" type="sibTrans" cxnId="{CF778CC2-9F94-4AED-B1E1-F6A30ED0F745}">
      <dgm:prSet/>
      <dgm:spPr/>
      <dgm:t>
        <a:bodyPr/>
        <a:lstStyle/>
        <a:p>
          <a:endParaRPr lang="da-DK"/>
        </a:p>
      </dgm:t>
    </dgm:pt>
    <dgm:pt modelId="{1D0DC922-8E01-4E87-B441-2FFAB931CC0A}">
      <dgm:prSet custT="1"/>
      <dgm:spPr/>
      <dgm:t>
        <a:bodyPr/>
        <a:lstStyle/>
        <a:p>
          <a:r>
            <a:rPr lang="da-DK" sz="1050" b="1" dirty="0"/>
            <a:t>RASKE</a:t>
          </a:r>
        </a:p>
        <a:p>
          <a:r>
            <a:rPr lang="da-DK" sz="900" dirty="0"/>
            <a:t>m.  mindre funktions-nedsættelse</a:t>
          </a:r>
        </a:p>
        <a:p>
          <a:endParaRPr lang="da-DK" sz="900" dirty="0"/>
        </a:p>
        <a:p>
          <a:r>
            <a:rPr lang="da-DK" sz="900" dirty="0"/>
            <a:t>Akutte </a:t>
          </a:r>
        </a:p>
        <a:p>
          <a:r>
            <a:rPr lang="da-DK" sz="900" dirty="0"/>
            <a:t>patienter</a:t>
          </a:r>
        </a:p>
      </dgm:t>
    </dgm:pt>
    <dgm:pt modelId="{DDAC2262-F022-49D9-A906-8A28A79F8D09}" type="parTrans" cxnId="{DA6DFB91-CD49-44CA-8841-CB1B5CD6BE29}">
      <dgm:prSet/>
      <dgm:spPr/>
      <dgm:t>
        <a:bodyPr/>
        <a:lstStyle/>
        <a:p>
          <a:endParaRPr lang="da-DK"/>
        </a:p>
      </dgm:t>
    </dgm:pt>
    <dgm:pt modelId="{10BD3234-8AEA-4028-9BDD-DD163D3938E5}" type="sibTrans" cxnId="{DA6DFB91-CD49-44CA-8841-CB1B5CD6BE29}">
      <dgm:prSet/>
      <dgm:spPr/>
      <dgm:t>
        <a:bodyPr/>
        <a:lstStyle/>
        <a:p>
          <a:endParaRPr lang="da-DK"/>
        </a:p>
      </dgm:t>
    </dgm:pt>
    <dgm:pt modelId="{97C69949-2706-4D87-ABA7-A0F340050B9B}">
      <dgm:prSet custT="1"/>
      <dgm:spPr/>
      <dgm:t>
        <a:bodyPr/>
        <a:lstStyle/>
        <a:p>
          <a:pPr algn="ctr"/>
          <a:r>
            <a:rPr lang="da-DK" sz="1050" b="1" dirty="0"/>
            <a:t>SYGE </a:t>
          </a:r>
          <a:r>
            <a:rPr lang="da-DK" sz="1200" b="1" dirty="0"/>
            <a:t> </a:t>
          </a:r>
          <a:r>
            <a:rPr lang="da-DK" sz="1200" dirty="0"/>
            <a:t>Patienter</a:t>
          </a:r>
        </a:p>
        <a:p>
          <a:pPr algn="ctr"/>
          <a:r>
            <a:rPr lang="da-DK" sz="900" dirty="0"/>
            <a:t>Egne ressource</a:t>
          </a:r>
        </a:p>
        <a:p>
          <a:pPr algn="ctr"/>
          <a:r>
            <a:rPr lang="da-DK" sz="900" dirty="0" err="1"/>
            <a:t>Outcome</a:t>
          </a:r>
          <a:r>
            <a:rPr lang="da-DK" sz="900" dirty="0"/>
            <a:t> af behandling</a:t>
          </a:r>
        </a:p>
      </dgm:t>
    </dgm:pt>
    <dgm:pt modelId="{0D77E8E2-0090-4648-91DB-2601B9EAEAE9}" type="parTrans" cxnId="{3EB5E324-E891-431B-AD0C-BEB6383FFE14}">
      <dgm:prSet/>
      <dgm:spPr/>
      <dgm:t>
        <a:bodyPr/>
        <a:lstStyle/>
        <a:p>
          <a:endParaRPr lang="da-DK"/>
        </a:p>
      </dgm:t>
    </dgm:pt>
    <dgm:pt modelId="{B4CC5588-10B6-472D-95AB-44AEC2EC6E5C}" type="sibTrans" cxnId="{3EB5E324-E891-431B-AD0C-BEB6383FFE14}">
      <dgm:prSet/>
      <dgm:spPr/>
      <dgm:t>
        <a:bodyPr/>
        <a:lstStyle/>
        <a:p>
          <a:endParaRPr lang="da-DK"/>
        </a:p>
      </dgm:t>
    </dgm:pt>
    <dgm:pt modelId="{B3DF7094-C92E-44CD-A0C2-6CC3168B557A}" type="pres">
      <dgm:prSet presAssocID="{E439315F-6FC3-4C11-A051-B6DA0FA1FDE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877C903-B475-49BA-8B56-C37D775CDFAF}" type="pres">
      <dgm:prSet presAssocID="{84B10D3F-9492-47D9-B593-411AFB234CD9}" presName="centerShape" presStyleLbl="node0" presStyleIdx="0" presStyleCnt="1" custScaleX="116301" custScaleY="112292"/>
      <dgm:spPr/>
    </dgm:pt>
    <dgm:pt modelId="{311C44DF-E704-40ED-A545-71A7C0B98720}" type="pres">
      <dgm:prSet presAssocID="{5FD9DF42-DE53-44D4-866D-307C15EC8A74}" presName="node" presStyleLbl="node1" presStyleIdx="0" presStyleCnt="5">
        <dgm:presLayoutVars>
          <dgm:bulletEnabled val="1"/>
        </dgm:presLayoutVars>
      </dgm:prSet>
      <dgm:spPr/>
    </dgm:pt>
    <dgm:pt modelId="{DA142BAF-1221-4613-BE11-A5AEA65D547F}" type="pres">
      <dgm:prSet presAssocID="{5FD9DF42-DE53-44D4-866D-307C15EC8A74}" presName="dummy" presStyleCnt="0"/>
      <dgm:spPr/>
    </dgm:pt>
    <dgm:pt modelId="{69CB6ECE-07DE-4E0C-9D17-DDE05578771B}" type="pres">
      <dgm:prSet presAssocID="{C832BE17-7EF7-415C-AB0D-F6C53C2056FC}" presName="sibTrans" presStyleLbl="sibTrans2D1" presStyleIdx="0" presStyleCnt="5"/>
      <dgm:spPr/>
    </dgm:pt>
    <dgm:pt modelId="{ABD2E263-5546-4E04-8BA4-F0F4E4F02864}" type="pres">
      <dgm:prSet presAssocID="{1D0DC922-8E01-4E87-B441-2FFAB931CC0A}" presName="node" presStyleLbl="node1" presStyleIdx="1" presStyleCnt="5">
        <dgm:presLayoutVars>
          <dgm:bulletEnabled val="1"/>
        </dgm:presLayoutVars>
      </dgm:prSet>
      <dgm:spPr/>
    </dgm:pt>
    <dgm:pt modelId="{2FF51F76-35A6-4328-BBCD-EE58A4290260}" type="pres">
      <dgm:prSet presAssocID="{1D0DC922-8E01-4E87-B441-2FFAB931CC0A}" presName="dummy" presStyleCnt="0"/>
      <dgm:spPr/>
    </dgm:pt>
    <dgm:pt modelId="{6FD85D34-7226-42E7-9A47-E48290EA066D}" type="pres">
      <dgm:prSet presAssocID="{10BD3234-8AEA-4028-9BDD-DD163D3938E5}" presName="sibTrans" presStyleLbl="sibTrans2D1" presStyleIdx="1" presStyleCnt="5"/>
      <dgm:spPr/>
    </dgm:pt>
    <dgm:pt modelId="{D6344B45-D0F9-4565-8D28-4FB655C4BD2F}" type="pres">
      <dgm:prSet presAssocID="{97C69949-2706-4D87-ABA7-A0F340050B9B}" presName="node" presStyleLbl="node1" presStyleIdx="2" presStyleCnt="5">
        <dgm:presLayoutVars>
          <dgm:bulletEnabled val="1"/>
        </dgm:presLayoutVars>
      </dgm:prSet>
      <dgm:spPr/>
    </dgm:pt>
    <dgm:pt modelId="{4A2AA5B6-4782-49FE-A9E0-52AF57A386B6}" type="pres">
      <dgm:prSet presAssocID="{97C69949-2706-4D87-ABA7-A0F340050B9B}" presName="dummy" presStyleCnt="0"/>
      <dgm:spPr/>
    </dgm:pt>
    <dgm:pt modelId="{3993A352-6799-4740-9337-302FC3D25744}" type="pres">
      <dgm:prSet presAssocID="{B4CC5588-10B6-472D-95AB-44AEC2EC6E5C}" presName="sibTrans" presStyleLbl="sibTrans2D1" presStyleIdx="2" presStyleCnt="5"/>
      <dgm:spPr/>
    </dgm:pt>
    <dgm:pt modelId="{515B011F-CF1A-4121-88B3-E96394331B4F}" type="pres">
      <dgm:prSet presAssocID="{6529B793-1D92-4466-9F77-59A257821DA2}" presName="node" presStyleLbl="node1" presStyleIdx="3" presStyleCnt="5">
        <dgm:presLayoutVars>
          <dgm:bulletEnabled val="1"/>
        </dgm:presLayoutVars>
      </dgm:prSet>
      <dgm:spPr/>
    </dgm:pt>
    <dgm:pt modelId="{4C30F6BE-C9FA-41CA-85E6-C5A039DD1A7D}" type="pres">
      <dgm:prSet presAssocID="{6529B793-1D92-4466-9F77-59A257821DA2}" presName="dummy" presStyleCnt="0"/>
      <dgm:spPr/>
    </dgm:pt>
    <dgm:pt modelId="{308DC293-F709-4291-AA9F-7071960563AB}" type="pres">
      <dgm:prSet presAssocID="{01B1786A-BA7E-465F-8B73-7BFF1A431491}" presName="sibTrans" presStyleLbl="sibTrans2D1" presStyleIdx="3" presStyleCnt="5"/>
      <dgm:spPr/>
    </dgm:pt>
    <dgm:pt modelId="{CDC3C729-F7F0-4758-9342-9FDFE3502278}" type="pres">
      <dgm:prSet presAssocID="{0606D8A6-AE64-4F39-99D3-52F08FA60D3D}" presName="node" presStyleLbl="node1" presStyleIdx="4" presStyleCnt="5">
        <dgm:presLayoutVars>
          <dgm:bulletEnabled val="1"/>
        </dgm:presLayoutVars>
      </dgm:prSet>
      <dgm:spPr/>
    </dgm:pt>
    <dgm:pt modelId="{7EBAA4AE-33E8-4B52-80A3-11AB5A02EBF9}" type="pres">
      <dgm:prSet presAssocID="{0606D8A6-AE64-4F39-99D3-52F08FA60D3D}" presName="dummy" presStyleCnt="0"/>
      <dgm:spPr/>
    </dgm:pt>
    <dgm:pt modelId="{5679A93B-B98A-45D6-BC71-07C80F1042A8}" type="pres">
      <dgm:prSet presAssocID="{A687257F-6405-4927-A936-8FE7BB2EB12E}" presName="sibTrans" presStyleLbl="sibTrans2D1" presStyleIdx="4" presStyleCnt="5"/>
      <dgm:spPr/>
    </dgm:pt>
  </dgm:ptLst>
  <dgm:cxnLst>
    <dgm:cxn modelId="{70436200-70FE-4839-914C-21CA73F3D473}" type="presOf" srcId="{10BD3234-8AEA-4028-9BDD-DD163D3938E5}" destId="{6FD85D34-7226-42E7-9A47-E48290EA066D}" srcOrd="0" destOrd="0" presId="urn:microsoft.com/office/officeart/2005/8/layout/radial6"/>
    <dgm:cxn modelId="{3EB5E324-E891-431B-AD0C-BEB6383FFE14}" srcId="{84B10D3F-9492-47D9-B593-411AFB234CD9}" destId="{97C69949-2706-4D87-ABA7-A0F340050B9B}" srcOrd="2" destOrd="0" parTransId="{0D77E8E2-0090-4648-91DB-2601B9EAEAE9}" sibTransId="{B4CC5588-10B6-472D-95AB-44AEC2EC6E5C}"/>
    <dgm:cxn modelId="{7A09C634-0700-4F73-857B-DA702B006953}" srcId="{84B10D3F-9492-47D9-B593-411AFB234CD9}" destId="{5FD9DF42-DE53-44D4-866D-307C15EC8A74}" srcOrd="0" destOrd="0" parTransId="{3721744E-A9D2-493B-8C9C-1F9E084AE4D4}" sibTransId="{C832BE17-7EF7-415C-AB0D-F6C53C2056FC}"/>
    <dgm:cxn modelId="{0E22F45D-BB9D-47D5-8001-DDA3A5FE5E12}" type="presOf" srcId="{B4CC5588-10B6-472D-95AB-44AEC2EC6E5C}" destId="{3993A352-6799-4740-9337-302FC3D25744}" srcOrd="0" destOrd="0" presId="urn:microsoft.com/office/officeart/2005/8/layout/radial6"/>
    <dgm:cxn modelId="{50127B4E-6D02-4795-9CC9-CEE740704387}" type="presOf" srcId="{C832BE17-7EF7-415C-AB0D-F6C53C2056FC}" destId="{69CB6ECE-07DE-4E0C-9D17-DDE05578771B}" srcOrd="0" destOrd="0" presId="urn:microsoft.com/office/officeart/2005/8/layout/radial6"/>
    <dgm:cxn modelId="{D003787A-A511-4CEA-9660-71C981958928}" type="presOf" srcId="{6529B793-1D92-4466-9F77-59A257821DA2}" destId="{515B011F-CF1A-4121-88B3-E96394331B4F}" srcOrd="0" destOrd="0" presId="urn:microsoft.com/office/officeart/2005/8/layout/radial6"/>
    <dgm:cxn modelId="{F1330C7B-0DE2-431C-90EE-436340DDE0F1}" type="presOf" srcId="{01B1786A-BA7E-465F-8B73-7BFF1A431491}" destId="{308DC293-F709-4291-AA9F-7071960563AB}" srcOrd="0" destOrd="0" presId="urn:microsoft.com/office/officeart/2005/8/layout/radial6"/>
    <dgm:cxn modelId="{78E8DF80-7B28-4667-9423-A4E3846F9768}" type="presOf" srcId="{1D0DC922-8E01-4E87-B441-2FFAB931CC0A}" destId="{ABD2E263-5546-4E04-8BA4-F0F4E4F02864}" srcOrd="0" destOrd="0" presId="urn:microsoft.com/office/officeart/2005/8/layout/radial6"/>
    <dgm:cxn modelId="{DA6DFB91-CD49-44CA-8841-CB1B5CD6BE29}" srcId="{84B10D3F-9492-47D9-B593-411AFB234CD9}" destId="{1D0DC922-8E01-4E87-B441-2FFAB931CC0A}" srcOrd="1" destOrd="0" parTransId="{DDAC2262-F022-49D9-A906-8A28A79F8D09}" sibTransId="{10BD3234-8AEA-4028-9BDD-DD163D3938E5}"/>
    <dgm:cxn modelId="{EC910F9E-5276-4BB2-BD62-DC2A6C1E58A1}" type="presOf" srcId="{84B10D3F-9492-47D9-B593-411AFB234CD9}" destId="{E877C903-B475-49BA-8B56-C37D775CDFAF}" srcOrd="0" destOrd="0" presId="urn:microsoft.com/office/officeart/2005/8/layout/radial6"/>
    <dgm:cxn modelId="{2AD313A0-FE03-4146-B1BF-293ED3B18DC3}" srcId="{84B10D3F-9492-47D9-B593-411AFB234CD9}" destId="{6529B793-1D92-4466-9F77-59A257821DA2}" srcOrd="3" destOrd="0" parTransId="{E8613DB2-336B-4002-8A26-A5F5D816730B}" sibTransId="{01B1786A-BA7E-465F-8B73-7BFF1A431491}"/>
    <dgm:cxn modelId="{A0123EB4-AABE-4E5C-B3AA-3698B9F9CD70}" type="presOf" srcId="{97C69949-2706-4D87-ABA7-A0F340050B9B}" destId="{D6344B45-D0F9-4565-8D28-4FB655C4BD2F}" srcOrd="0" destOrd="0" presId="urn:microsoft.com/office/officeart/2005/8/layout/radial6"/>
    <dgm:cxn modelId="{CF778CC2-9F94-4AED-B1E1-F6A30ED0F745}" srcId="{84B10D3F-9492-47D9-B593-411AFB234CD9}" destId="{0606D8A6-AE64-4F39-99D3-52F08FA60D3D}" srcOrd="4" destOrd="0" parTransId="{DF5EFE1A-0636-479A-BD0E-4AA97847A24F}" sibTransId="{A687257F-6405-4927-A936-8FE7BB2EB12E}"/>
    <dgm:cxn modelId="{B48984C5-8089-4B75-A1BD-F0F849BD9AF1}" type="presOf" srcId="{0606D8A6-AE64-4F39-99D3-52F08FA60D3D}" destId="{CDC3C729-F7F0-4758-9342-9FDFE3502278}" srcOrd="0" destOrd="0" presId="urn:microsoft.com/office/officeart/2005/8/layout/radial6"/>
    <dgm:cxn modelId="{E16AA7CA-7C2C-4E34-8BFD-547E4DB98BA2}" type="presOf" srcId="{E439315F-6FC3-4C11-A051-B6DA0FA1FDEA}" destId="{B3DF7094-C92E-44CD-A0C2-6CC3168B557A}" srcOrd="0" destOrd="0" presId="urn:microsoft.com/office/officeart/2005/8/layout/radial6"/>
    <dgm:cxn modelId="{DE5BE4D2-BD08-475A-8112-EEE50F4E796E}" type="presOf" srcId="{5FD9DF42-DE53-44D4-866D-307C15EC8A74}" destId="{311C44DF-E704-40ED-A545-71A7C0B98720}" srcOrd="0" destOrd="0" presId="urn:microsoft.com/office/officeart/2005/8/layout/radial6"/>
    <dgm:cxn modelId="{AEB9E1EA-C65B-4676-83B9-B2DFF7B9218E}" srcId="{E439315F-6FC3-4C11-A051-B6DA0FA1FDEA}" destId="{84B10D3F-9492-47D9-B593-411AFB234CD9}" srcOrd="0" destOrd="0" parTransId="{73829C4C-0713-4AB2-BF81-9EF40F4725D9}" sibTransId="{8D82172B-0A5C-44E8-AF7F-BF93D59A33D3}"/>
    <dgm:cxn modelId="{8ECEA5FD-2916-4CD3-8327-E32516C3F079}" type="presOf" srcId="{A687257F-6405-4927-A936-8FE7BB2EB12E}" destId="{5679A93B-B98A-45D6-BC71-07C80F1042A8}" srcOrd="0" destOrd="0" presId="urn:microsoft.com/office/officeart/2005/8/layout/radial6"/>
    <dgm:cxn modelId="{39E1EB98-038C-4C3B-A216-47DCB38FFDDA}" type="presParOf" srcId="{B3DF7094-C92E-44CD-A0C2-6CC3168B557A}" destId="{E877C903-B475-49BA-8B56-C37D775CDFAF}" srcOrd="0" destOrd="0" presId="urn:microsoft.com/office/officeart/2005/8/layout/radial6"/>
    <dgm:cxn modelId="{74B2C260-EF30-4F48-9317-D82D9FF9B455}" type="presParOf" srcId="{B3DF7094-C92E-44CD-A0C2-6CC3168B557A}" destId="{311C44DF-E704-40ED-A545-71A7C0B98720}" srcOrd="1" destOrd="0" presId="urn:microsoft.com/office/officeart/2005/8/layout/radial6"/>
    <dgm:cxn modelId="{89926055-7398-4F4F-8FF1-EA821F6C8341}" type="presParOf" srcId="{B3DF7094-C92E-44CD-A0C2-6CC3168B557A}" destId="{DA142BAF-1221-4613-BE11-A5AEA65D547F}" srcOrd="2" destOrd="0" presId="urn:microsoft.com/office/officeart/2005/8/layout/radial6"/>
    <dgm:cxn modelId="{7A41341D-D8A6-4514-BBF3-A235998BC00B}" type="presParOf" srcId="{B3DF7094-C92E-44CD-A0C2-6CC3168B557A}" destId="{69CB6ECE-07DE-4E0C-9D17-DDE05578771B}" srcOrd="3" destOrd="0" presId="urn:microsoft.com/office/officeart/2005/8/layout/radial6"/>
    <dgm:cxn modelId="{018F2F47-3F9D-477C-9787-3EA2B0F79328}" type="presParOf" srcId="{B3DF7094-C92E-44CD-A0C2-6CC3168B557A}" destId="{ABD2E263-5546-4E04-8BA4-F0F4E4F02864}" srcOrd="4" destOrd="0" presId="urn:microsoft.com/office/officeart/2005/8/layout/radial6"/>
    <dgm:cxn modelId="{17F71A07-A6DF-429C-9747-E0947CD273F6}" type="presParOf" srcId="{B3DF7094-C92E-44CD-A0C2-6CC3168B557A}" destId="{2FF51F76-35A6-4328-BBCD-EE58A4290260}" srcOrd="5" destOrd="0" presId="urn:microsoft.com/office/officeart/2005/8/layout/radial6"/>
    <dgm:cxn modelId="{632B4CE8-0F4C-4E58-9A4E-559E13E4A6C5}" type="presParOf" srcId="{B3DF7094-C92E-44CD-A0C2-6CC3168B557A}" destId="{6FD85D34-7226-42E7-9A47-E48290EA066D}" srcOrd="6" destOrd="0" presId="urn:microsoft.com/office/officeart/2005/8/layout/radial6"/>
    <dgm:cxn modelId="{B8C378CF-C37B-46E7-B3C5-5BDE031A7B72}" type="presParOf" srcId="{B3DF7094-C92E-44CD-A0C2-6CC3168B557A}" destId="{D6344B45-D0F9-4565-8D28-4FB655C4BD2F}" srcOrd="7" destOrd="0" presId="urn:microsoft.com/office/officeart/2005/8/layout/radial6"/>
    <dgm:cxn modelId="{FE2FC69F-229C-4D8F-9646-17897DAF4E30}" type="presParOf" srcId="{B3DF7094-C92E-44CD-A0C2-6CC3168B557A}" destId="{4A2AA5B6-4782-49FE-A9E0-52AF57A386B6}" srcOrd="8" destOrd="0" presId="urn:microsoft.com/office/officeart/2005/8/layout/radial6"/>
    <dgm:cxn modelId="{8FC6A5A4-0F2C-4BCA-851A-52C30BA2E5BE}" type="presParOf" srcId="{B3DF7094-C92E-44CD-A0C2-6CC3168B557A}" destId="{3993A352-6799-4740-9337-302FC3D25744}" srcOrd="9" destOrd="0" presId="urn:microsoft.com/office/officeart/2005/8/layout/radial6"/>
    <dgm:cxn modelId="{BE1A0095-79E5-47B6-AD06-A3E02AACD166}" type="presParOf" srcId="{B3DF7094-C92E-44CD-A0C2-6CC3168B557A}" destId="{515B011F-CF1A-4121-88B3-E96394331B4F}" srcOrd="10" destOrd="0" presId="urn:microsoft.com/office/officeart/2005/8/layout/radial6"/>
    <dgm:cxn modelId="{75BBA121-9FB5-4D72-B7CD-141A5C0DE1C7}" type="presParOf" srcId="{B3DF7094-C92E-44CD-A0C2-6CC3168B557A}" destId="{4C30F6BE-C9FA-41CA-85E6-C5A039DD1A7D}" srcOrd="11" destOrd="0" presId="urn:microsoft.com/office/officeart/2005/8/layout/radial6"/>
    <dgm:cxn modelId="{C6091357-11D3-43B0-903D-AD4C9A1CF01E}" type="presParOf" srcId="{B3DF7094-C92E-44CD-A0C2-6CC3168B557A}" destId="{308DC293-F709-4291-AA9F-7071960563AB}" srcOrd="12" destOrd="0" presId="urn:microsoft.com/office/officeart/2005/8/layout/radial6"/>
    <dgm:cxn modelId="{ABCA4353-E7F1-439B-A73E-DB9E71B4818D}" type="presParOf" srcId="{B3DF7094-C92E-44CD-A0C2-6CC3168B557A}" destId="{CDC3C729-F7F0-4758-9342-9FDFE3502278}" srcOrd="13" destOrd="0" presId="urn:microsoft.com/office/officeart/2005/8/layout/radial6"/>
    <dgm:cxn modelId="{C359330C-7CD3-45F0-804F-4B5B756E2702}" type="presParOf" srcId="{B3DF7094-C92E-44CD-A0C2-6CC3168B557A}" destId="{7EBAA4AE-33E8-4B52-80A3-11AB5A02EBF9}" srcOrd="14" destOrd="0" presId="urn:microsoft.com/office/officeart/2005/8/layout/radial6"/>
    <dgm:cxn modelId="{D2E0AEBF-1E1B-409B-950A-D0A1E870CB9C}" type="presParOf" srcId="{B3DF7094-C92E-44CD-A0C2-6CC3168B557A}" destId="{5679A93B-B98A-45D6-BC71-07C80F1042A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87A4EC-6F1F-4219-A575-8A20D63642E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1BD00CB-8471-42D4-9430-3FA89BC5BF52}">
      <dgm:prSet phldrT="[Tekst]"/>
      <dgm:spPr/>
      <dgm:t>
        <a:bodyPr/>
        <a:lstStyle/>
        <a:p>
          <a:r>
            <a:rPr lang="da-DK" dirty="0"/>
            <a:t>Raske</a:t>
          </a:r>
        </a:p>
      </dgm:t>
    </dgm:pt>
    <dgm:pt modelId="{604E926D-7171-4896-850C-1215FB54AD2D}" type="parTrans" cxnId="{447B4C8B-F74A-48C9-A760-76DE08435EE7}">
      <dgm:prSet/>
      <dgm:spPr/>
      <dgm:t>
        <a:bodyPr/>
        <a:lstStyle/>
        <a:p>
          <a:endParaRPr lang="da-DK"/>
        </a:p>
      </dgm:t>
    </dgm:pt>
    <dgm:pt modelId="{4D637F8A-3C01-4DD4-8FF5-F60C923F0474}" type="sibTrans" cxnId="{447B4C8B-F74A-48C9-A760-76DE08435EE7}">
      <dgm:prSet/>
      <dgm:spPr/>
      <dgm:t>
        <a:bodyPr/>
        <a:lstStyle/>
        <a:p>
          <a:endParaRPr lang="da-DK"/>
        </a:p>
      </dgm:t>
    </dgm:pt>
    <dgm:pt modelId="{2E81D393-AE36-426E-94E3-AE2E8F93E104}">
      <dgm:prSet phldrT="[Tekst]"/>
      <dgm:spPr/>
      <dgm:t>
        <a:bodyPr/>
        <a:lstStyle/>
        <a:p>
          <a:r>
            <a:rPr lang="da-DK" dirty="0"/>
            <a:t>Kronikere</a:t>
          </a:r>
        </a:p>
        <a:p>
          <a:r>
            <a:rPr lang="da-DK" dirty="0"/>
            <a:t>(Multi-)</a:t>
          </a:r>
        </a:p>
      </dgm:t>
    </dgm:pt>
    <dgm:pt modelId="{8F4953E1-6D04-4DDC-BCA1-47F765604756}" type="parTrans" cxnId="{5ABD76D6-5CDA-42EE-875F-AE07E71A74B9}">
      <dgm:prSet/>
      <dgm:spPr/>
      <dgm:t>
        <a:bodyPr/>
        <a:lstStyle/>
        <a:p>
          <a:endParaRPr lang="da-DK"/>
        </a:p>
      </dgm:t>
    </dgm:pt>
    <dgm:pt modelId="{8FF914B2-BB22-4DE3-81B2-ABA10A324F96}" type="sibTrans" cxnId="{5ABD76D6-5CDA-42EE-875F-AE07E71A74B9}">
      <dgm:prSet/>
      <dgm:spPr/>
      <dgm:t>
        <a:bodyPr/>
        <a:lstStyle/>
        <a:p>
          <a:endParaRPr lang="da-DK"/>
        </a:p>
      </dgm:t>
    </dgm:pt>
    <dgm:pt modelId="{DAE4612E-3B68-4AFC-A232-F46A434A340B}">
      <dgm:prSet phldrT="[Tekst]"/>
      <dgm:spPr/>
      <dgm:t>
        <a:bodyPr/>
        <a:lstStyle/>
        <a:p>
          <a:r>
            <a:rPr lang="da-DK" dirty="0" err="1"/>
            <a:t>Ter-minale</a:t>
          </a:r>
          <a:endParaRPr lang="da-DK" dirty="0"/>
        </a:p>
      </dgm:t>
    </dgm:pt>
    <dgm:pt modelId="{437A07A7-73A6-45E6-9354-F4739CE2928D}" type="parTrans" cxnId="{4E3C9F28-0A23-42D6-A0EE-BCD11367063D}">
      <dgm:prSet/>
      <dgm:spPr/>
      <dgm:t>
        <a:bodyPr/>
        <a:lstStyle/>
        <a:p>
          <a:endParaRPr lang="da-DK"/>
        </a:p>
      </dgm:t>
    </dgm:pt>
    <dgm:pt modelId="{A0E462A5-4FC6-4E46-AD6D-16F54F92F7E0}" type="sibTrans" cxnId="{4E3C9F28-0A23-42D6-A0EE-BCD11367063D}">
      <dgm:prSet/>
      <dgm:spPr/>
      <dgm:t>
        <a:bodyPr/>
        <a:lstStyle/>
        <a:p>
          <a:endParaRPr lang="da-DK"/>
        </a:p>
      </dgm:t>
    </dgm:pt>
    <dgm:pt modelId="{196B0607-7CC5-4800-8CB0-9BCE9E964B90}" type="pres">
      <dgm:prSet presAssocID="{7887A4EC-6F1F-4219-A575-8A20D63642ED}" presName="compositeShape" presStyleCnt="0">
        <dgm:presLayoutVars>
          <dgm:chMax val="7"/>
          <dgm:dir/>
          <dgm:resizeHandles val="exact"/>
        </dgm:presLayoutVars>
      </dgm:prSet>
      <dgm:spPr/>
    </dgm:pt>
    <dgm:pt modelId="{96B10409-3161-41F5-A1BF-B183DB47C1FB}" type="pres">
      <dgm:prSet presAssocID="{7887A4EC-6F1F-4219-A575-8A20D63642ED}" presName="wedge1" presStyleLbl="node1" presStyleIdx="0" presStyleCnt="3"/>
      <dgm:spPr/>
    </dgm:pt>
    <dgm:pt modelId="{5BFDEA9B-4522-4993-A8D2-19BF3390325E}" type="pres">
      <dgm:prSet presAssocID="{7887A4EC-6F1F-4219-A575-8A20D63642ED}" presName="dummy1a" presStyleCnt="0"/>
      <dgm:spPr/>
    </dgm:pt>
    <dgm:pt modelId="{BAD6954C-FE15-47BB-B251-F19776AC68B6}" type="pres">
      <dgm:prSet presAssocID="{7887A4EC-6F1F-4219-A575-8A20D63642ED}" presName="dummy1b" presStyleCnt="0"/>
      <dgm:spPr/>
    </dgm:pt>
    <dgm:pt modelId="{AF461847-ED20-4B51-A52B-E7AE158A556B}" type="pres">
      <dgm:prSet presAssocID="{7887A4EC-6F1F-4219-A575-8A20D63642E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C35C7DF-C3FD-4215-A4E3-E7BA89DD2700}" type="pres">
      <dgm:prSet presAssocID="{7887A4EC-6F1F-4219-A575-8A20D63642ED}" presName="wedge2" presStyleLbl="node1" presStyleIdx="1" presStyleCnt="3"/>
      <dgm:spPr/>
    </dgm:pt>
    <dgm:pt modelId="{346F7BCF-A0F1-4A50-96B8-76438632FE20}" type="pres">
      <dgm:prSet presAssocID="{7887A4EC-6F1F-4219-A575-8A20D63642ED}" presName="dummy2a" presStyleCnt="0"/>
      <dgm:spPr/>
    </dgm:pt>
    <dgm:pt modelId="{52FB2AE8-1F3B-4F0C-868D-AFA274C9544F}" type="pres">
      <dgm:prSet presAssocID="{7887A4EC-6F1F-4219-A575-8A20D63642ED}" presName="dummy2b" presStyleCnt="0"/>
      <dgm:spPr/>
    </dgm:pt>
    <dgm:pt modelId="{0C7975C2-A1F5-4CD2-9FB2-F02AEE5E94B1}" type="pres">
      <dgm:prSet presAssocID="{7887A4EC-6F1F-4219-A575-8A20D63642E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83AA1FF-4459-4AF9-8F64-622EBBF572D0}" type="pres">
      <dgm:prSet presAssocID="{7887A4EC-6F1F-4219-A575-8A20D63642ED}" presName="wedge3" presStyleLbl="node1" presStyleIdx="2" presStyleCnt="3"/>
      <dgm:spPr/>
    </dgm:pt>
    <dgm:pt modelId="{FB931509-D0F6-4A2E-A161-4B63E0713CF6}" type="pres">
      <dgm:prSet presAssocID="{7887A4EC-6F1F-4219-A575-8A20D63642ED}" presName="dummy3a" presStyleCnt="0"/>
      <dgm:spPr/>
    </dgm:pt>
    <dgm:pt modelId="{15F604F2-5D1F-411D-BF58-1C9F20E7B1E6}" type="pres">
      <dgm:prSet presAssocID="{7887A4EC-6F1F-4219-A575-8A20D63642ED}" presName="dummy3b" presStyleCnt="0"/>
      <dgm:spPr/>
    </dgm:pt>
    <dgm:pt modelId="{81B046AB-8837-4FFF-9832-9E2DB179987B}" type="pres">
      <dgm:prSet presAssocID="{7887A4EC-6F1F-4219-A575-8A20D63642E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BDBECE3-9CCF-4356-9F4B-3982546FC7D5}" type="pres">
      <dgm:prSet presAssocID="{4D637F8A-3C01-4DD4-8FF5-F60C923F0474}" presName="arrowWedge1" presStyleLbl="fgSibTrans2D1" presStyleIdx="0" presStyleCnt="3"/>
      <dgm:spPr/>
    </dgm:pt>
    <dgm:pt modelId="{042F37D1-CF13-4C25-905F-C6859AB313F5}" type="pres">
      <dgm:prSet presAssocID="{8FF914B2-BB22-4DE3-81B2-ABA10A324F96}" presName="arrowWedge2" presStyleLbl="fgSibTrans2D1" presStyleIdx="1" presStyleCnt="3"/>
      <dgm:spPr/>
    </dgm:pt>
    <dgm:pt modelId="{730DA2ED-79CD-4693-94D7-9CACFC3487DB}" type="pres">
      <dgm:prSet presAssocID="{A0E462A5-4FC6-4E46-AD6D-16F54F92F7E0}" presName="arrowWedge3" presStyleLbl="fgSibTrans2D1" presStyleIdx="2" presStyleCnt="3"/>
      <dgm:spPr/>
    </dgm:pt>
  </dgm:ptLst>
  <dgm:cxnLst>
    <dgm:cxn modelId="{4E3C9F28-0A23-42D6-A0EE-BCD11367063D}" srcId="{7887A4EC-6F1F-4219-A575-8A20D63642ED}" destId="{DAE4612E-3B68-4AFC-A232-F46A434A340B}" srcOrd="2" destOrd="0" parTransId="{437A07A7-73A6-45E6-9354-F4739CE2928D}" sibTransId="{A0E462A5-4FC6-4E46-AD6D-16F54F92F7E0}"/>
    <dgm:cxn modelId="{6B56AE2F-C606-4412-A9F3-B5BA388FEF5B}" type="presOf" srcId="{7887A4EC-6F1F-4219-A575-8A20D63642ED}" destId="{196B0607-7CC5-4800-8CB0-9BCE9E964B90}" srcOrd="0" destOrd="0" presId="urn:microsoft.com/office/officeart/2005/8/layout/cycle8"/>
    <dgm:cxn modelId="{4A5CBA5C-262B-4FBB-9BA4-9AB5E013C5BF}" type="presOf" srcId="{21BD00CB-8471-42D4-9430-3FA89BC5BF52}" destId="{AF461847-ED20-4B51-A52B-E7AE158A556B}" srcOrd="1" destOrd="0" presId="urn:microsoft.com/office/officeart/2005/8/layout/cycle8"/>
    <dgm:cxn modelId="{8246AC65-54D4-4AD8-AE36-F3D26B5B29A8}" type="presOf" srcId="{DAE4612E-3B68-4AFC-A232-F46A434A340B}" destId="{81B046AB-8837-4FFF-9832-9E2DB179987B}" srcOrd="1" destOrd="0" presId="urn:microsoft.com/office/officeart/2005/8/layout/cycle8"/>
    <dgm:cxn modelId="{447B4C8B-F74A-48C9-A760-76DE08435EE7}" srcId="{7887A4EC-6F1F-4219-A575-8A20D63642ED}" destId="{21BD00CB-8471-42D4-9430-3FA89BC5BF52}" srcOrd="0" destOrd="0" parTransId="{604E926D-7171-4896-850C-1215FB54AD2D}" sibTransId="{4D637F8A-3C01-4DD4-8FF5-F60C923F0474}"/>
    <dgm:cxn modelId="{67EDAD97-9F60-41CA-A4FA-F6A16DC3D63E}" type="presOf" srcId="{21BD00CB-8471-42D4-9430-3FA89BC5BF52}" destId="{96B10409-3161-41F5-A1BF-B183DB47C1FB}" srcOrd="0" destOrd="0" presId="urn:microsoft.com/office/officeart/2005/8/layout/cycle8"/>
    <dgm:cxn modelId="{7B91CEA2-45B3-407E-8E7B-9F7BBBA35854}" type="presOf" srcId="{DAE4612E-3B68-4AFC-A232-F46A434A340B}" destId="{A83AA1FF-4459-4AF9-8F64-622EBBF572D0}" srcOrd="0" destOrd="0" presId="urn:microsoft.com/office/officeart/2005/8/layout/cycle8"/>
    <dgm:cxn modelId="{B31BD8A4-FF90-4122-8168-25C58FDCE8E6}" type="presOf" srcId="{2E81D393-AE36-426E-94E3-AE2E8F93E104}" destId="{0C7975C2-A1F5-4CD2-9FB2-F02AEE5E94B1}" srcOrd="1" destOrd="0" presId="urn:microsoft.com/office/officeart/2005/8/layout/cycle8"/>
    <dgm:cxn modelId="{465158BC-DC0F-4213-A502-7381FB6B0AC5}" type="presOf" srcId="{2E81D393-AE36-426E-94E3-AE2E8F93E104}" destId="{BC35C7DF-C3FD-4215-A4E3-E7BA89DD2700}" srcOrd="0" destOrd="0" presId="urn:microsoft.com/office/officeart/2005/8/layout/cycle8"/>
    <dgm:cxn modelId="{5ABD76D6-5CDA-42EE-875F-AE07E71A74B9}" srcId="{7887A4EC-6F1F-4219-A575-8A20D63642ED}" destId="{2E81D393-AE36-426E-94E3-AE2E8F93E104}" srcOrd="1" destOrd="0" parTransId="{8F4953E1-6D04-4DDC-BCA1-47F765604756}" sibTransId="{8FF914B2-BB22-4DE3-81B2-ABA10A324F96}"/>
    <dgm:cxn modelId="{78837EA8-FA5D-4B0D-B7FD-66CDB00A0290}" type="presParOf" srcId="{196B0607-7CC5-4800-8CB0-9BCE9E964B90}" destId="{96B10409-3161-41F5-A1BF-B183DB47C1FB}" srcOrd="0" destOrd="0" presId="urn:microsoft.com/office/officeart/2005/8/layout/cycle8"/>
    <dgm:cxn modelId="{7E16994F-1A7F-4FC0-A04B-86EAF44BE539}" type="presParOf" srcId="{196B0607-7CC5-4800-8CB0-9BCE9E964B90}" destId="{5BFDEA9B-4522-4993-A8D2-19BF3390325E}" srcOrd="1" destOrd="0" presId="urn:microsoft.com/office/officeart/2005/8/layout/cycle8"/>
    <dgm:cxn modelId="{625448D7-A469-4DC1-9212-9D8E386B61C1}" type="presParOf" srcId="{196B0607-7CC5-4800-8CB0-9BCE9E964B90}" destId="{BAD6954C-FE15-47BB-B251-F19776AC68B6}" srcOrd="2" destOrd="0" presId="urn:microsoft.com/office/officeart/2005/8/layout/cycle8"/>
    <dgm:cxn modelId="{BE032E59-36BF-43FE-8DB6-F1A39E1A4A03}" type="presParOf" srcId="{196B0607-7CC5-4800-8CB0-9BCE9E964B90}" destId="{AF461847-ED20-4B51-A52B-E7AE158A556B}" srcOrd="3" destOrd="0" presId="urn:microsoft.com/office/officeart/2005/8/layout/cycle8"/>
    <dgm:cxn modelId="{B001D7A1-E1EA-4F16-B628-C64FE395D485}" type="presParOf" srcId="{196B0607-7CC5-4800-8CB0-9BCE9E964B90}" destId="{BC35C7DF-C3FD-4215-A4E3-E7BA89DD2700}" srcOrd="4" destOrd="0" presId="urn:microsoft.com/office/officeart/2005/8/layout/cycle8"/>
    <dgm:cxn modelId="{635BDDAA-6870-4D59-BB18-6F5D2BB9B3CA}" type="presParOf" srcId="{196B0607-7CC5-4800-8CB0-9BCE9E964B90}" destId="{346F7BCF-A0F1-4A50-96B8-76438632FE20}" srcOrd="5" destOrd="0" presId="urn:microsoft.com/office/officeart/2005/8/layout/cycle8"/>
    <dgm:cxn modelId="{FF9EDFDD-F347-423D-A842-3E92F8DE1E3F}" type="presParOf" srcId="{196B0607-7CC5-4800-8CB0-9BCE9E964B90}" destId="{52FB2AE8-1F3B-4F0C-868D-AFA274C9544F}" srcOrd="6" destOrd="0" presId="urn:microsoft.com/office/officeart/2005/8/layout/cycle8"/>
    <dgm:cxn modelId="{5264AA33-3112-4487-A0A2-B0C0BC160C98}" type="presParOf" srcId="{196B0607-7CC5-4800-8CB0-9BCE9E964B90}" destId="{0C7975C2-A1F5-4CD2-9FB2-F02AEE5E94B1}" srcOrd="7" destOrd="0" presId="urn:microsoft.com/office/officeart/2005/8/layout/cycle8"/>
    <dgm:cxn modelId="{FC89270D-6A29-4AFA-A229-EE73D0CC5389}" type="presParOf" srcId="{196B0607-7CC5-4800-8CB0-9BCE9E964B90}" destId="{A83AA1FF-4459-4AF9-8F64-622EBBF572D0}" srcOrd="8" destOrd="0" presId="urn:microsoft.com/office/officeart/2005/8/layout/cycle8"/>
    <dgm:cxn modelId="{286C240C-88D1-44E0-9339-A75C7A7FA0E1}" type="presParOf" srcId="{196B0607-7CC5-4800-8CB0-9BCE9E964B90}" destId="{FB931509-D0F6-4A2E-A161-4B63E0713CF6}" srcOrd="9" destOrd="0" presId="urn:microsoft.com/office/officeart/2005/8/layout/cycle8"/>
    <dgm:cxn modelId="{6224999C-CBB8-4820-9C14-C3595813CE7C}" type="presParOf" srcId="{196B0607-7CC5-4800-8CB0-9BCE9E964B90}" destId="{15F604F2-5D1F-411D-BF58-1C9F20E7B1E6}" srcOrd="10" destOrd="0" presId="urn:microsoft.com/office/officeart/2005/8/layout/cycle8"/>
    <dgm:cxn modelId="{77CC8370-53D9-48DB-91C2-D9645CAD6F95}" type="presParOf" srcId="{196B0607-7CC5-4800-8CB0-9BCE9E964B90}" destId="{81B046AB-8837-4FFF-9832-9E2DB179987B}" srcOrd="11" destOrd="0" presId="urn:microsoft.com/office/officeart/2005/8/layout/cycle8"/>
    <dgm:cxn modelId="{FE730BAE-EBA7-4577-B9BE-F7E1BB5D79DB}" type="presParOf" srcId="{196B0607-7CC5-4800-8CB0-9BCE9E964B90}" destId="{2BDBECE3-9CCF-4356-9F4B-3982546FC7D5}" srcOrd="12" destOrd="0" presId="urn:microsoft.com/office/officeart/2005/8/layout/cycle8"/>
    <dgm:cxn modelId="{6619DB38-EFB1-4F17-AA64-C2ECD5C6C1C5}" type="presParOf" srcId="{196B0607-7CC5-4800-8CB0-9BCE9E964B90}" destId="{042F37D1-CF13-4C25-905F-C6859AB313F5}" srcOrd="13" destOrd="0" presId="urn:microsoft.com/office/officeart/2005/8/layout/cycle8"/>
    <dgm:cxn modelId="{8ABE9554-F187-41D4-A58B-98480AF88D30}" type="presParOf" srcId="{196B0607-7CC5-4800-8CB0-9BCE9E964B90}" destId="{730DA2ED-79CD-4693-94D7-9CACFC3487D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39315F-6FC3-4C11-A051-B6DA0FA1FDEA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4B10D3F-9492-47D9-B593-411AFB234CD9}">
      <dgm:prSet phldrT="[Tekst]" custT="1"/>
      <dgm:spPr/>
      <dgm:t>
        <a:bodyPr/>
        <a:lstStyle/>
        <a:p>
          <a:endParaRPr lang="da-DK" sz="2400" dirty="0"/>
        </a:p>
        <a:p>
          <a:r>
            <a:rPr lang="da-DK" sz="2000" dirty="0"/>
            <a:t>Sundhed</a:t>
          </a:r>
        </a:p>
        <a:p>
          <a:r>
            <a:rPr lang="da-DK" sz="1600" dirty="0"/>
            <a:t>Det gode liv</a:t>
          </a:r>
        </a:p>
        <a:p>
          <a:endParaRPr lang="da-DK" sz="1600" dirty="0"/>
        </a:p>
        <a:p>
          <a:endParaRPr lang="da-DK" sz="1600" dirty="0"/>
        </a:p>
      </dgm:t>
    </dgm:pt>
    <dgm:pt modelId="{73829C4C-0713-4AB2-BF81-9EF40F4725D9}" type="parTrans" cxnId="{AEB9E1EA-C65B-4676-83B9-B2DFF7B9218E}">
      <dgm:prSet/>
      <dgm:spPr/>
      <dgm:t>
        <a:bodyPr/>
        <a:lstStyle/>
        <a:p>
          <a:endParaRPr lang="da-DK"/>
        </a:p>
      </dgm:t>
    </dgm:pt>
    <dgm:pt modelId="{8D82172B-0A5C-44E8-AF7F-BF93D59A33D3}" type="sibTrans" cxnId="{AEB9E1EA-C65B-4676-83B9-B2DFF7B9218E}">
      <dgm:prSet/>
      <dgm:spPr/>
      <dgm:t>
        <a:bodyPr/>
        <a:lstStyle/>
        <a:p>
          <a:endParaRPr lang="da-DK"/>
        </a:p>
      </dgm:t>
    </dgm:pt>
    <dgm:pt modelId="{5FD9DF42-DE53-44D4-866D-307C15EC8A74}">
      <dgm:prSet phldrT="[Tekst]" custT="1"/>
      <dgm:spPr>
        <a:gradFill rotWithShape="0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da-DK" sz="1050" b="1" dirty="0"/>
            <a:t>RASKE</a:t>
          </a:r>
        </a:p>
        <a:p>
          <a:r>
            <a:rPr lang="da-DK" sz="900" dirty="0"/>
            <a:t>Socialgrupper</a:t>
          </a:r>
        </a:p>
        <a:p>
          <a:r>
            <a:rPr lang="da-DK" sz="900" dirty="0"/>
            <a:t> Ressourcer</a:t>
          </a:r>
        </a:p>
        <a:p>
          <a:r>
            <a:rPr lang="da-DK" sz="900" dirty="0" err="1"/>
            <a:t>Mestring</a:t>
          </a:r>
          <a:r>
            <a:rPr lang="da-DK" sz="900" dirty="0"/>
            <a:t>  </a:t>
          </a:r>
        </a:p>
        <a:p>
          <a:r>
            <a:rPr lang="da-DK" sz="900" dirty="0"/>
            <a:t>af eget liv</a:t>
          </a:r>
        </a:p>
      </dgm:t>
    </dgm:pt>
    <dgm:pt modelId="{3721744E-A9D2-493B-8C9C-1F9E084AE4D4}" type="parTrans" cxnId="{7A09C634-0700-4F73-857B-DA702B006953}">
      <dgm:prSet/>
      <dgm:spPr/>
      <dgm:t>
        <a:bodyPr/>
        <a:lstStyle/>
        <a:p>
          <a:endParaRPr lang="da-DK"/>
        </a:p>
      </dgm:t>
    </dgm:pt>
    <dgm:pt modelId="{C832BE17-7EF7-415C-AB0D-F6C53C2056FC}" type="sibTrans" cxnId="{7A09C634-0700-4F73-857B-DA702B006953}">
      <dgm:prSet/>
      <dgm:spPr/>
      <dgm:t>
        <a:bodyPr/>
        <a:lstStyle/>
        <a:p>
          <a:endParaRPr lang="da-DK"/>
        </a:p>
      </dgm:t>
    </dgm:pt>
    <dgm:pt modelId="{6529B793-1D92-4466-9F77-59A257821DA2}">
      <dgm:prSet phldrT="[Tekst]" custT="1"/>
      <dgm:spPr>
        <a:solidFill>
          <a:srgbClr val="FFC000"/>
        </a:solidFill>
      </dgm:spPr>
      <dgm:t>
        <a:bodyPr/>
        <a:lstStyle/>
        <a:p>
          <a:r>
            <a:rPr lang="da-DK" sz="1050" b="1" dirty="0" err="1">
              <a:solidFill>
                <a:schemeClr val="tx1"/>
              </a:solidFill>
            </a:rPr>
            <a:t>Tidl</a:t>
          </a:r>
          <a:r>
            <a:rPr lang="da-DK" sz="1050" b="1" dirty="0">
              <a:solidFill>
                <a:schemeClr val="tx1"/>
              </a:solidFill>
            </a:rPr>
            <a:t> patienter</a:t>
          </a:r>
        </a:p>
        <a:p>
          <a:r>
            <a:rPr lang="da-DK" sz="900" dirty="0" err="1">
              <a:solidFill>
                <a:schemeClr val="tx1"/>
              </a:solidFill>
            </a:rPr>
            <a:t>Rehab</a:t>
          </a:r>
          <a:endParaRPr lang="da-DK" sz="900" dirty="0">
            <a:solidFill>
              <a:schemeClr val="tx1"/>
            </a:solidFill>
          </a:endParaRPr>
        </a:p>
        <a:p>
          <a:r>
            <a:rPr lang="da-DK" sz="900" dirty="0">
              <a:solidFill>
                <a:schemeClr val="tx1"/>
              </a:solidFill>
            </a:rPr>
            <a:t>Sparring</a:t>
          </a:r>
        </a:p>
        <a:p>
          <a:r>
            <a:rPr lang="da-DK" sz="900" dirty="0" err="1">
              <a:solidFill>
                <a:schemeClr val="tx1"/>
              </a:solidFill>
            </a:rPr>
            <a:t>Compliance</a:t>
          </a:r>
          <a:endParaRPr lang="da-DK" sz="900" dirty="0">
            <a:solidFill>
              <a:schemeClr val="tx1"/>
            </a:solidFill>
          </a:endParaRPr>
        </a:p>
        <a:p>
          <a:endParaRPr lang="da-DK" sz="600" dirty="0"/>
        </a:p>
      </dgm:t>
    </dgm:pt>
    <dgm:pt modelId="{E8613DB2-336B-4002-8A26-A5F5D816730B}" type="parTrans" cxnId="{2AD313A0-FE03-4146-B1BF-293ED3B18DC3}">
      <dgm:prSet/>
      <dgm:spPr/>
      <dgm:t>
        <a:bodyPr/>
        <a:lstStyle/>
        <a:p>
          <a:endParaRPr lang="da-DK"/>
        </a:p>
      </dgm:t>
    </dgm:pt>
    <dgm:pt modelId="{01B1786A-BA7E-465F-8B73-7BFF1A431491}" type="sibTrans" cxnId="{2AD313A0-FE03-4146-B1BF-293ED3B18DC3}">
      <dgm:prSet/>
      <dgm:spPr/>
      <dgm:t>
        <a:bodyPr/>
        <a:lstStyle/>
        <a:p>
          <a:endParaRPr lang="da-DK"/>
        </a:p>
      </dgm:t>
    </dgm:pt>
    <dgm:pt modelId="{1D0DC922-8E01-4E87-B441-2FFAB931CC0A}">
      <dgm:prSet custT="1"/>
      <dgm:spPr>
        <a:solidFill>
          <a:srgbClr val="92D050"/>
        </a:solidFill>
      </dgm:spPr>
      <dgm:t>
        <a:bodyPr/>
        <a:lstStyle/>
        <a:p>
          <a:r>
            <a:rPr lang="da-DK" sz="1050" b="1" dirty="0"/>
            <a:t>RASKE</a:t>
          </a:r>
        </a:p>
        <a:p>
          <a:r>
            <a:rPr lang="da-DK" sz="1050" b="0" dirty="0"/>
            <a:t>m. funktions-reduktion</a:t>
          </a:r>
        </a:p>
      </dgm:t>
    </dgm:pt>
    <dgm:pt modelId="{DDAC2262-F022-49D9-A906-8A28A79F8D09}" type="parTrans" cxnId="{DA6DFB91-CD49-44CA-8841-CB1B5CD6BE29}">
      <dgm:prSet/>
      <dgm:spPr/>
      <dgm:t>
        <a:bodyPr/>
        <a:lstStyle/>
        <a:p>
          <a:endParaRPr lang="da-DK"/>
        </a:p>
      </dgm:t>
    </dgm:pt>
    <dgm:pt modelId="{10BD3234-8AEA-4028-9BDD-DD163D3938E5}" type="sibTrans" cxnId="{DA6DFB91-CD49-44CA-8841-CB1B5CD6BE29}">
      <dgm:prSet/>
      <dgm:spPr/>
      <dgm:t>
        <a:bodyPr/>
        <a:lstStyle/>
        <a:p>
          <a:endParaRPr lang="da-DK"/>
        </a:p>
      </dgm:t>
    </dgm:pt>
    <dgm:pt modelId="{97C69949-2706-4D87-ABA7-A0F340050B9B}">
      <dgm:prSet custT="1"/>
      <dgm:spPr>
        <a:solidFill>
          <a:srgbClr val="FFFF00"/>
        </a:solidFill>
      </dgm:spPr>
      <dgm:t>
        <a:bodyPr/>
        <a:lstStyle/>
        <a:p>
          <a:pPr algn="ctr"/>
          <a:r>
            <a:rPr lang="da-DK" sz="1050" b="1" dirty="0">
              <a:solidFill>
                <a:schemeClr val="tx1"/>
              </a:solidFill>
            </a:rPr>
            <a:t>SYGE </a:t>
          </a:r>
          <a:r>
            <a:rPr lang="da-DK" sz="1200" b="1" dirty="0">
              <a:solidFill>
                <a:schemeClr val="tx1"/>
              </a:solidFill>
            </a:rPr>
            <a:t> </a:t>
          </a:r>
          <a:r>
            <a:rPr lang="da-DK" sz="1200" dirty="0">
              <a:solidFill>
                <a:schemeClr val="tx1"/>
              </a:solidFill>
            </a:rPr>
            <a:t>Patienter</a:t>
          </a:r>
        </a:p>
        <a:p>
          <a:pPr algn="ctr"/>
          <a:r>
            <a:rPr lang="da-DK" sz="900" dirty="0">
              <a:solidFill>
                <a:schemeClr val="tx1"/>
              </a:solidFill>
            </a:rPr>
            <a:t>Behandling</a:t>
          </a:r>
        </a:p>
        <a:p>
          <a:pPr algn="ctr"/>
          <a:r>
            <a:rPr lang="da-DK" sz="900" dirty="0" err="1">
              <a:solidFill>
                <a:schemeClr val="tx1"/>
              </a:solidFill>
            </a:rPr>
            <a:t>Outcome</a:t>
          </a:r>
          <a:r>
            <a:rPr lang="da-DK" sz="900" dirty="0">
              <a:solidFill>
                <a:schemeClr val="tx1"/>
              </a:solidFill>
            </a:rPr>
            <a:t> af behandling</a:t>
          </a:r>
        </a:p>
      </dgm:t>
    </dgm:pt>
    <dgm:pt modelId="{0D77E8E2-0090-4648-91DB-2601B9EAEAE9}" type="parTrans" cxnId="{3EB5E324-E891-431B-AD0C-BEB6383FFE14}">
      <dgm:prSet/>
      <dgm:spPr/>
      <dgm:t>
        <a:bodyPr/>
        <a:lstStyle/>
        <a:p>
          <a:endParaRPr lang="da-DK"/>
        </a:p>
      </dgm:t>
    </dgm:pt>
    <dgm:pt modelId="{B4CC5588-10B6-472D-95AB-44AEC2EC6E5C}" type="sibTrans" cxnId="{3EB5E324-E891-431B-AD0C-BEB6383FFE14}">
      <dgm:prSet/>
      <dgm:spPr/>
      <dgm:t>
        <a:bodyPr/>
        <a:lstStyle/>
        <a:p>
          <a:endParaRPr lang="da-DK"/>
        </a:p>
      </dgm:t>
    </dgm:pt>
    <dgm:pt modelId="{A385E87F-529E-45F3-B9DF-B6A083FE903E}">
      <dgm:prSet/>
      <dgm:spPr/>
      <dgm:t>
        <a:bodyPr/>
        <a:lstStyle/>
        <a:p>
          <a:endParaRPr lang="da-DK"/>
        </a:p>
      </dgm:t>
    </dgm:pt>
    <dgm:pt modelId="{EC36E32D-FBA8-4DEE-BF2A-384028E91925}" type="parTrans" cxnId="{BC97ED92-5BC4-4A03-B3D9-3D0AFA5213E1}">
      <dgm:prSet/>
      <dgm:spPr/>
      <dgm:t>
        <a:bodyPr/>
        <a:lstStyle/>
        <a:p>
          <a:endParaRPr lang="da-DK"/>
        </a:p>
      </dgm:t>
    </dgm:pt>
    <dgm:pt modelId="{F98C9E85-9379-46F9-B1F2-01B4F59BFA5B}" type="sibTrans" cxnId="{BC97ED92-5BC4-4A03-B3D9-3D0AFA5213E1}">
      <dgm:prSet custLinFactX="12043" custLinFactNeighborX="100000" custLinFactNeighborY="-66709"/>
      <dgm:spPr/>
      <dgm:t>
        <a:bodyPr/>
        <a:lstStyle/>
        <a:p>
          <a:endParaRPr lang="da-DK"/>
        </a:p>
      </dgm:t>
    </dgm:pt>
    <dgm:pt modelId="{B3DF7094-C92E-44CD-A0C2-6CC3168B557A}" type="pres">
      <dgm:prSet presAssocID="{E439315F-6FC3-4C11-A051-B6DA0FA1FDE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877C903-B475-49BA-8B56-C37D775CDFAF}" type="pres">
      <dgm:prSet presAssocID="{84B10D3F-9492-47D9-B593-411AFB234CD9}" presName="centerShape" presStyleLbl="node0" presStyleIdx="0" presStyleCnt="1"/>
      <dgm:spPr/>
    </dgm:pt>
    <dgm:pt modelId="{311C44DF-E704-40ED-A545-71A7C0B98720}" type="pres">
      <dgm:prSet presAssocID="{5FD9DF42-DE53-44D4-866D-307C15EC8A74}" presName="node" presStyleLbl="node1" presStyleIdx="0" presStyleCnt="4" custRadScaleRad="91861" custRadScaleInc="14533">
        <dgm:presLayoutVars>
          <dgm:bulletEnabled val="1"/>
        </dgm:presLayoutVars>
      </dgm:prSet>
      <dgm:spPr/>
    </dgm:pt>
    <dgm:pt modelId="{DA142BAF-1221-4613-BE11-A5AEA65D547F}" type="pres">
      <dgm:prSet presAssocID="{5FD9DF42-DE53-44D4-866D-307C15EC8A74}" presName="dummy" presStyleCnt="0"/>
      <dgm:spPr/>
    </dgm:pt>
    <dgm:pt modelId="{69CB6ECE-07DE-4E0C-9D17-DDE05578771B}" type="pres">
      <dgm:prSet presAssocID="{C832BE17-7EF7-415C-AB0D-F6C53C2056FC}" presName="sibTrans" presStyleLbl="sibTrans2D1" presStyleIdx="0" presStyleCnt="4"/>
      <dgm:spPr/>
    </dgm:pt>
    <dgm:pt modelId="{ABD2E263-5546-4E04-8BA4-F0F4E4F02864}" type="pres">
      <dgm:prSet presAssocID="{1D0DC922-8E01-4E87-B441-2FFAB931CC0A}" presName="node" presStyleLbl="node1" presStyleIdx="1" presStyleCnt="4" custRadScaleRad="100404" custRadScaleInc="-24601">
        <dgm:presLayoutVars>
          <dgm:bulletEnabled val="1"/>
        </dgm:presLayoutVars>
      </dgm:prSet>
      <dgm:spPr/>
    </dgm:pt>
    <dgm:pt modelId="{2FF51F76-35A6-4328-BBCD-EE58A4290260}" type="pres">
      <dgm:prSet presAssocID="{1D0DC922-8E01-4E87-B441-2FFAB931CC0A}" presName="dummy" presStyleCnt="0"/>
      <dgm:spPr/>
    </dgm:pt>
    <dgm:pt modelId="{6FD85D34-7226-42E7-9A47-E48290EA066D}" type="pres">
      <dgm:prSet presAssocID="{10BD3234-8AEA-4028-9BDD-DD163D3938E5}" presName="sibTrans" presStyleLbl="sibTrans2D1" presStyleIdx="1" presStyleCnt="4"/>
      <dgm:spPr/>
    </dgm:pt>
    <dgm:pt modelId="{D6344B45-D0F9-4565-8D28-4FB655C4BD2F}" type="pres">
      <dgm:prSet presAssocID="{97C69949-2706-4D87-ABA7-A0F340050B9B}" presName="node" presStyleLbl="node1" presStyleIdx="2" presStyleCnt="4" custRadScaleRad="85953" custRadScaleInc="-84059">
        <dgm:presLayoutVars>
          <dgm:bulletEnabled val="1"/>
        </dgm:presLayoutVars>
      </dgm:prSet>
      <dgm:spPr/>
    </dgm:pt>
    <dgm:pt modelId="{4A2AA5B6-4782-49FE-A9E0-52AF57A386B6}" type="pres">
      <dgm:prSet presAssocID="{97C69949-2706-4D87-ABA7-A0F340050B9B}" presName="dummy" presStyleCnt="0"/>
      <dgm:spPr/>
    </dgm:pt>
    <dgm:pt modelId="{3993A352-6799-4740-9337-302FC3D25744}" type="pres">
      <dgm:prSet presAssocID="{B4CC5588-10B6-472D-95AB-44AEC2EC6E5C}" presName="sibTrans" presStyleLbl="sibTrans2D1" presStyleIdx="2" presStyleCnt="4"/>
      <dgm:spPr/>
    </dgm:pt>
    <dgm:pt modelId="{515B011F-CF1A-4121-88B3-E96394331B4F}" type="pres">
      <dgm:prSet presAssocID="{6529B793-1D92-4466-9F77-59A257821DA2}" presName="node" presStyleLbl="node1" presStyleIdx="3" presStyleCnt="4" custRadScaleRad="98129" custRadScaleInc="-138431">
        <dgm:presLayoutVars>
          <dgm:bulletEnabled val="1"/>
        </dgm:presLayoutVars>
      </dgm:prSet>
      <dgm:spPr/>
    </dgm:pt>
    <dgm:pt modelId="{4C30F6BE-C9FA-41CA-85E6-C5A039DD1A7D}" type="pres">
      <dgm:prSet presAssocID="{6529B793-1D92-4466-9F77-59A257821DA2}" presName="dummy" presStyleCnt="0"/>
      <dgm:spPr/>
    </dgm:pt>
    <dgm:pt modelId="{308DC293-F709-4291-AA9F-7071960563AB}" type="pres">
      <dgm:prSet presAssocID="{01B1786A-BA7E-465F-8B73-7BFF1A431491}" presName="sibTrans" presStyleLbl="sibTrans2D1" presStyleIdx="3" presStyleCnt="4"/>
      <dgm:spPr/>
    </dgm:pt>
  </dgm:ptLst>
  <dgm:cxnLst>
    <dgm:cxn modelId="{3EB5E324-E891-431B-AD0C-BEB6383FFE14}" srcId="{84B10D3F-9492-47D9-B593-411AFB234CD9}" destId="{97C69949-2706-4D87-ABA7-A0F340050B9B}" srcOrd="2" destOrd="0" parTransId="{0D77E8E2-0090-4648-91DB-2601B9EAEAE9}" sibTransId="{B4CC5588-10B6-472D-95AB-44AEC2EC6E5C}"/>
    <dgm:cxn modelId="{7A09C634-0700-4F73-857B-DA702B006953}" srcId="{84B10D3F-9492-47D9-B593-411AFB234CD9}" destId="{5FD9DF42-DE53-44D4-866D-307C15EC8A74}" srcOrd="0" destOrd="0" parTransId="{3721744E-A9D2-493B-8C9C-1F9E084AE4D4}" sibTransId="{C832BE17-7EF7-415C-AB0D-F6C53C2056FC}"/>
    <dgm:cxn modelId="{0305975B-4BA9-4089-A9A4-469B5419005C}" type="presOf" srcId="{B4CC5588-10B6-472D-95AB-44AEC2EC6E5C}" destId="{3993A352-6799-4740-9337-302FC3D25744}" srcOrd="0" destOrd="0" presId="urn:microsoft.com/office/officeart/2005/8/layout/radial6"/>
    <dgm:cxn modelId="{3CA88B45-B319-4E40-9AD7-0FC41DC8B84B}" type="presOf" srcId="{C832BE17-7EF7-415C-AB0D-F6C53C2056FC}" destId="{69CB6ECE-07DE-4E0C-9D17-DDE05578771B}" srcOrd="0" destOrd="0" presId="urn:microsoft.com/office/officeart/2005/8/layout/radial6"/>
    <dgm:cxn modelId="{CA4D997E-D91E-4054-8875-C6F538F99AE9}" type="presOf" srcId="{6529B793-1D92-4466-9F77-59A257821DA2}" destId="{515B011F-CF1A-4121-88B3-E96394331B4F}" srcOrd="0" destOrd="0" presId="urn:microsoft.com/office/officeart/2005/8/layout/radial6"/>
    <dgm:cxn modelId="{69C2B68C-9A42-43DB-9CEE-3BA71411A207}" type="presOf" srcId="{97C69949-2706-4D87-ABA7-A0F340050B9B}" destId="{D6344B45-D0F9-4565-8D28-4FB655C4BD2F}" srcOrd="0" destOrd="0" presId="urn:microsoft.com/office/officeart/2005/8/layout/radial6"/>
    <dgm:cxn modelId="{B77DB690-AB2A-4C7B-8B10-6C40896AECB9}" type="presOf" srcId="{84B10D3F-9492-47D9-B593-411AFB234CD9}" destId="{E877C903-B475-49BA-8B56-C37D775CDFAF}" srcOrd="0" destOrd="0" presId="urn:microsoft.com/office/officeart/2005/8/layout/radial6"/>
    <dgm:cxn modelId="{DA6DFB91-CD49-44CA-8841-CB1B5CD6BE29}" srcId="{84B10D3F-9492-47D9-B593-411AFB234CD9}" destId="{1D0DC922-8E01-4E87-B441-2FFAB931CC0A}" srcOrd="1" destOrd="0" parTransId="{DDAC2262-F022-49D9-A906-8A28A79F8D09}" sibTransId="{10BD3234-8AEA-4028-9BDD-DD163D3938E5}"/>
    <dgm:cxn modelId="{BC97ED92-5BC4-4A03-B3D9-3D0AFA5213E1}" srcId="{E439315F-6FC3-4C11-A051-B6DA0FA1FDEA}" destId="{A385E87F-529E-45F3-B9DF-B6A083FE903E}" srcOrd="1" destOrd="0" parTransId="{EC36E32D-FBA8-4DEE-BF2A-384028E91925}" sibTransId="{F98C9E85-9379-46F9-B1F2-01B4F59BFA5B}"/>
    <dgm:cxn modelId="{F9C5A693-BD28-49B1-A11F-84DE0B8E13F0}" type="presOf" srcId="{10BD3234-8AEA-4028-9BDD-DD163D3938E5}" destId="{6FD85D34-7226-42E7-9A47-E48290EA066D}" srcOrd="0" destOrd="0" presId="urn:microsoft.com/office/officeart/2005/8/layout/radial6"/>
    <dgm:cxn modelId="{2AD313A0-FE03-4146-B1BF-293ED3B18DC3}" srcId="{84B10D3F-9492-47D9-B593-411AFB234CD9}" destId="{6529B793-1D92-4466-9F77-59A257821DA2}" srcOrd="3" destOrd="0" parTransId="{E8613DB2-336B-4002-8A26-A5F5D816730B}" sibTransId="{01B1786A-BA7E-465F-8B73-7BFF1A431491}"/>
    <dgm:cxn modelId="{81A62EBA-BE84-463B-99E1-090AF8786453}" type="presOf" srcId="{5FD9DF42-DE53-44D4-866D-307C15EC8A74}" destId="{311C44DF-E704-40ED-A545-71A7C0B98720}" srcOrd="0" destOrd="0" presId="urn:microsoft.com/office/officeart/2005/8/layout/radial6"/>
    <dgm:cxn modelId="{7A34CACF-1BF8-4527-87DD-001CC4A51443}" type="presOf" srcId="{1D0DC922-8E01-4E87-B441-2FFAB931CC0A}" destId="{ABD2E263-5546-4E04-8BA4-F0F4E4F02864}" srcOrd="0" destOrd="0" presId="urn:microsoft.com/office/officeart/2005/8/layout/radial6"/>
    <dgm:cxn modelId="{B830F4D9-F5A6-4637-B480-771B349BA25F}" type="presOf" srcId="{01B1786A-BA7E-465F-8B73-7BFF1A431491}" destId="{308DC293-F709-4291-AA9F-7071960563AB}" srcOrd="0" destOrd="0" presId="urn:microsoft.com/office/officeart/2005/8/layout/radial6"/>
    <dgm:cxn modelId="{AEB9E1EA-C65B-4676-83B9-B2DFF7B9218E}" srcId="{E439315F-6FC3-4C11-A051-B6DA0FA1FDEA}" destId="{84B10D3F-9492-47D9-B593-411AFB234CD9}" srcOrd="0" destOrd="0" parTransId="{73829C4C-0713-4AB2-BF81-9EF40F4725D9}" sibTransId="{8D82172B-0A5C-44E8-AF7F-BF93D59A33D3}"/>
    <dgm:cxn modelId="{644725EC-F3A3-4417-A965-02079281E6F1}" type="presOf" srcId="{E439315F-6FC3-4C11-A051-B6DA0FA1FDEA}" destId="{B3DF7094-C92E-44CD-A0C2-6CC3168B557A}" srcOrd="0" destOrd="0" presId="urn:microsoft.com/office/officeart/2005/8/layout/radial6"/>
    <dgm:cxn modelId="{BEAB745E-0F38-4E10-AD98-8D69D0CCB010}" type="presParOf" srcId="{B3DF7094-C92E-44CD-A0C2-6CC3168B557A}" destId="{E877C903-B475-49BA-8B56-C37D775CDFAF}" srcOrd="0" destOrd="0" presId="urn:microsoft.com/office/officeart/2005/8/layout/radial6"/>
    <dgm:cxn modelId="{A4B2F751-FEB9-4542-A6D6-F3B618B7AB89}" type="presParOf" srcId="{B3DF7094-C92E-44CD-A0C2-6CC3168B557A}" destId="{311C44DF-E704-40ED-A545-71A7C0B98720}" srcOrd="1" destOrd="0" presId="urn:microsoft.com/office/officeart/2005/8/layout/radial6"/>
    <dgm:cxn modelId="{0360522C-73DD-4B6E-868D-A2F6AAFF4169}" type="presParOf" srcId="{B3DF7094-C92E-44CD-A0C2-6CC3168B557A}" destId="{DA142BAF-1221-4613-BE11-A5AEA65D547F}" srcOrd="2" destOrd="0" presId="urn:microsoft.com/office/officeart/2005/8/layout/radial6"/>
    <dgm:cxn modelId="{AB9BDEB4-C5FA-49E8-9FED-FAB537C5A560}" type="presParOf" srcId="{B3DF7094-C92E-44CD-A0C2-6CC3168B557A}" destId="{69CB6ECE-07DE-4E0C-9D17-DDE05578771B}" srcOrd="3" destOrd="0" presId="urn:microsoft.com/office/officeart/2005/8/layout/radial6"/>
    <dgm:cxn modelId="{B3869CEB-6FBC-435E-9C2D-76CA3AC69FA1}" type="presParOf" srcId="{B3DF7094-C92E-44CD-A0C2-6CC3168B557A}" destId="{ABD2E263-5546-4E04-8BA4-F0F4E4F02864}" srcOrd="4" destOrd="0" presId="urn:microsoft.com/office/officeart/2005/8/layout/radial6"/>
    <dgm:cxn modelId="{E8E5D78A-B3ED-4E93-92D0-475EC202C2B7}" type="presParOf" srcId="{B3DF7094-C92E-44CD-A0C2-6CC3168B557A}" destId="{2FF51F76-35A6-4328-BBCD-EE58A4290260}" srcOrd="5" destOrd="0" presId="urn:microsoft.com/office/officeart/2005/8/layout/radial6"/>
    <dgm:cxn modelId="{3766BF8D-1762-430E-B066-281404017D78}" type="presParOf" srcId="{B3DF7094-C92E-44CD-A0C2-6CC3168B557A}" destId="{6FD85D34-7226-42E7-9A47-E48290EA066D}" srcOrd="6" destOrd="0" presId="urn:microsoft.com/office/officeart/2005/8/layout/radial6"/>
    <dgm:cxn modelId="{A6A89BD2-7E4A-4967-A725-904FC78524EA}" type="presParOf" srcId="{B3DF7094-C92E-44CD-A0C2-6CC3168B557A}" destId="{D6344B45-D0F9-4565-8D28-4FB655C4BD2F}" srcOrd="7" destOrd="0" presId="urn:microsoft.com/office/officeart/2005/8/layout/radial6"/>
    <dgm:cxn modelId="{E5109645-5A7B-411C-BD66-987D4D40624E}" type="presParOf" srcId="{B3DF7094-C92E-44CD-A0C2-6CC3168B557A}" destId="{4A2AA5B6-4782-49FE-A9E0-52AF57A386B6}" srcOrd="8" destOrd="0" presId="urn:microsoft.com/office/officeart/2005/8/layout/radial6"/>
    <dgm:cxn modelId="{5E729164-F923-4A9A-8197-AB3207AF46DA}" type="presParOf" srcId="{B3DF7094-C92E-44CD-A0C2-6CC3168B557A}" destId="{3993A352-6799-4740-9337-302FC3D25744}" srcOrd="9" destOrd="0" presId="urn:microsoft.com/office/officeart/2005/8/layout/radial6"/>
    <dgm:cxn modelId="{F62F45EC-6557-44AE-8EEC-FA75CA7250D4}" type="presParOf" srcId="{B3DF7094-C92E-44CD-A0C2-6CC3168B557A}" destId="{515B011F-CF1A-4121-88B3-E96394331B4F}" srcOrd="10" destOrd="0" presId="urn:microsoft.com/office/officeart/2005/8/layout/radial6"/>
    <dgm:cxn modelId="{E548324E-5FA1-48A5-B3F0-E7BD2A80C5BF}" type="presParOf" srcId="{B3DF7094-C92E-44CD-A0C2-6CC3168B557A}" destId="{4C30F6BE-C9FA-41CA-85E6-C5A039DD1A7D}" srcOrd="11" destOrd="0" presId="urn:microsoft.com/office/officeart/2005/8/layout/radial6"/>
    <dgm:cxn modelId="{6977FD87-A158-48C3-BD43-E0FC81B624AB}" type="presParOf" srcId="{B3DF7094-C92E-44CD-A0C2-6CC3168B557A}" destId="{308DC293-F709-4291-AA9F-7071960563A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3736B8-C873-43CA-BBB2-4E5227D03FBA}" type="doc">
      <dgm:prSet loTypeId="urn:microsoft.com/office/officeart/2005/8/layout/gear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7DFB4273-BDD8-46F0-9510-5D5E90C7B3A5}">
      <dgm:prSet phldrT="[Tekst]"/>
      <dgm:spPr>
        <a:gradFill rotWithShape="0">
          <a:gsLst>
            <a:gs pos="0">
              <a:srgbClr val="00B0F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da-DK" dirty="0"/>
            <a:t>Sygehuse</a:t>
          </a:r>
        </a:p>
        <a:p>
          <a:r>
            <a:rPr lang="da-DK" dirty="0"/>
            <a:t>Sundhedsklinikker</a:t>
          </a:r>
        </a:p>
        <a:p>
          <a:r>
            <a:rPr lang="da-DK" dirty="0"/>
            <a:t>Speciallæger</a:t>
          </a:r>
        </a:p>
      </dgm:t>
    </dgm:pt>
    <dgm:pt modelId="{F0CC919E-FC2E-450E-AE8E-AB705BDA1944}" type="parTrans" cxnId="{6BE3411A-11B1-4021-9852-E5FED5E305C1}">
      <dgm:prSet/>
      <dgm:spPr/>
      <dgm:t>
        <a:bodyPr/>
        <a:lstStyle/>
        <a:p>
          <a:endParaRPr lang="da-DK"/>
        </a:p>
      </dgm:t>
    </dgm:pt>
    <dgm:pt modelId="{956F65C3-5165-46D8-B891-D27BB007AD68}" type="sibTrans" cxnId="{6BE3411A-11B1-4021-9852-E5FED5E305C1}">
      <dgm:prSet/>
      <dgm:spPr/>
      <dgm:t>
        <a:bodyPr/>
        <a:lstStyle/>
        <a:p>
          <a:endParaRPr lang="da-DK"/>
        </a:p>
      </dgm:t>
    </dgm:pt>
    <dgm:pt modelId="{BEB04079-4FF6-498B-84DC-548BC7E777A9}">
      <dgm:prSet phldrT="[Tekst]"/>
      <dgm:spPr>
        <a:gradFill rotWithShape="0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da-DK" dirty="0"/>
            <a:t>Tidlig diagnose</a:t>
          </a:r>
        </a:p>
      </dgm:t>
    </dgm:pt>
    <dgm:pt modelId="{3C4BC36E-6003-4C37-8E32-F21ABD88BB6F}" type="parTrans" cxnId="{A433F760-5392-4AB4-9A20-0768A57CFE0B}">
      <dgm:prSet/>
      <dgm:spPr/>
      <dgm:t>
        <a:bodyPr/>
        <a:lstStyle/>
        <a:p>
          <a:endParaRPr lang="da-DK"/>
        </a:p>
      </dgm:t>
    </dgm:pt>
    <dgm:pt modelId="{1EE0972A-C355-4A34-ADCB-21365EFE30B4}" type="sibTrans" cxnId="{A433F760-5392-4AB4-9A20-0768A57CFE0B}">
      <dgm:prSet/>
      <dgm:spPr/>
      <dgm:t>
        <a:bodyPr/>
        <a:lstStyle/>
        <a:p>
          <a:endParaRPr lang="da-DK"/>
        </a:p>
      </dgm:t>
    </dgm:pt>
    <dgm:pt modelId="{653C004B-CADA-437D-BDB7-41B446AA1466}">
      <dgm:prSet phldrT="[Tekst]" phldr="1"/>
      <dgm:spPr/>
      <dgm:t>
        <a:bodyPr/>
        <a:lstStyle/>
        <a:p>
          <a:endParaRPr lang="da-DK"/>
        </a:p>
      </dgm:t>
    </dgm:pt>
    <dgm:pt modelId="{2280ED63-3D0E-4E5A-83E5-7EFAFED22CB7}" type="parTrans" cxnId="{4CA2A169-99FB-43ED-94AD-FC5B57D7DD7D}">
      <dgm:prSet/>
      <dgm:spPr/>
      <dgm:t>
        <a:bodyPr/>
        <a:lstStyle/>
        <a:p>
          <a:endParaRPr lang="da-DK"/>
        </a:p>
      </dgm:t>
    </dgm:pt>
    <dgm:pt modelId="{8049CCD6-D3AD-4637-BB91-98CFA61CC69D}" type="sibTrans" cxnId="{4CA2A169-99FB-43ED-94AD-FC5B57D7DD7D}">
      <dgm:prSet/>
      <dgm:spPr/>
      <dgm:t>
        <a:bodyPr/>
        <a:lstStyle/>
        <a:p>
          <a:endParaRPr lang="da-DK"/>
        </a:p>
      </dgm:t>
    </dgm:pt>
    <dgm:pt modelId="{B51E5383-73B3-4B88-8A35-6BEC7D44908B}">
      <dgm:prSet/>
      <dgm:spPr>
        <a:gradFill rotWithShape="0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da-DK" dirty="0"/>
            <a:t>Rettidig</a:t>
          </a:r>
        </a:p>
        <a:p>
          <a:r>
            <a:rPr lang="da-DK" dirty="0"/>
            <a:t>udslusning</a:t>
          </a:r>
        </a:p>
      </dgm:t>
    </dgm:pt>
    <dgm:pt modelId="{DFD8BA1E-DB70-47A5-AC6A-F024473CBE6B}" type="parTrans" cxnId="{316FB3F8-A6F2-4446-B55A-FB58DFA9A4B1}">
      <dgm:prSet/>
      <dgm:spPr/>
      <dgm:t>
        <a:bodyPr/>
        <a:lstStyle/>
        <a:p>
          <a:endParaRPr lang="da-DK"/>
        </a:p>
      </dgm:t>
    </dgm:pt>
    <dgm:pt modelId="{5D13B1C7-0E9B-4271-B010-95F3B9095395}" type="sibTrans" cxnId="{316FB3F8-A6F2-4446-B55A-FB58DFA9A4B1}">
      <dgm:prSet/>
      <dgm:spPr/>
      <dgm:t>
        <a:bodyPr/>
        <a:lstStyle/>
        <a:p>
          <a:endParaRPr lang="da-DK"/>
        </a:p>
      </dgm:t>
    </dgm:pt>
    <dgm:pt modelId="{F6637A1E-A5E7-4B8D-955F-876A9142A03E}">
      <dgm:prSet/>
      <dgm:spPr/>
      <dgm:t>
        <a:bodyPr/>
        <a:lstStyle/>
        <a:p>
          <a:endParaRPr lang="da-DK"/>
        </a:p>
      </dgm:t>
    </dgm:pt>
    <dgm:pt modelId="{4E9E9FE3-4716-4B6C-99CB-9BE68B2FFDC1}" type="parTrans" cxnId="{E470481E-F9EE-460E-8574-6AA035A372EF}">
      <dgm:prSet/>
      <dgm:spPr/>
      <dgm:t>
        <a:bodyPr/>
        <a:lstStyle/>
        <a:p>
          <a:endParaRPr lang="da-DK"/>
        </a:p>
      </dgm:t>
    </dgm:pt>
    <dgm:pt modelId="{EA9B8CF1-0EEC-443F-BBD2-01CC192E468B}" type="sibTrans" cxnId="{E470481E-F9EE-460E-8574-6AA035A372EF}">
      <dgm:prSet/>
      <dgm:spPr/>
      <dgm:t>
        <a:bodyPr/>
        <a:lstStyle/>
        <a:p>
          <a:endParaRPr lang="da-DK"/>
        </a:p>
      </dgm:t>
    </dgm:pt>
    <dgm:pt modelId="{F45A24FE-76CB-4217-A657-1DA2E5DA9A45}">
      <dgm:prSet custLinFactNeighborX="-31197" custLinFactNeighborY="-5180"/>
      <dgm:spPr/>
      <dgm:t>
        <a:bodyPr/>
        <a:lstStyle/>
        <a:p>
          <a:endParaRPr lang="da-DK"/>
        </a:p>
      </dgm:t>
    </dgm:pt>
    <dgm:pt modelId="{DF2C9781-BD8B-4BAF-8E6D-CE3B3536298D}" type="parTrans" cxnId="{FB711C90-9FEC-4E94-A9E3-A3EB6613376A}">
      <dgm:prSet/>
      <dgm:spPr/>
      <dgm:t>
        <a:bodyPr/>
        <a:lstStyle/>
        <a:p>
          <a:endParaRPr lang="da-DK"/>
        </a:p>
      </dgm:t>
    </dgm:pt>
    <dgm:pt modelId="{CF969945-BCB2-4627-80CC-94407D042265}" type="sibTrans" cxnId="{FB711C90-9FEC-4E94-A9E3-A3EB6613376A}">
      <dgm:prSet custLinFactX="12043" custLinFactNeighborX="100000" custLinFactNeighborY="-66709"/>
      <dgm:spPr/>
      <dgm:t>
        <a:bodyPr/>
        <a:lstStyle/>
        <a:p>
          <a:endParaRPr lang="da-DK"/>
        </a:p>
      </dgm:t>
    </dgm:pt>
    <dgm:pt modelId="{ACEDA5AF-DDB9-4665-8AE6-5F127C7EC6B9}" type="pres">
      <dgm:prSet presAssocID="{873736B8-C873-43CA-BBB2-4E5227D03FB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EBCFC30-C222-40F7-8167-CBD0A2A4297A}" type="pres">
      <dgm:prSet presAssocID="{7DFB4273-BDD8-46F0-9510-5D5E90C7B3A5}" presName="gear1" presStyleLbl="node1" presStyleIdx="0" presStyleCnt="3" custLinFactNeighborX="-28778" custLinFactNeighborY="-3306">
        <dgm:presLayoutVars>
          <dgm:chMax val="1"/>
          <dgm:bulletEnabled val="1"/>
        </dgm:presLayoutVars>
      </dgm:prSet>
      <dgm:spPr/>
    </dgm:pt>
    <dgm:pt modelId="{9249369C-BE73-4B97-B472-C9E21A2C01BF}" type="pres">
      <dgm:prSet presAssocID="{7DFB4273-BDD8-46F0-9510-5D5E90C7B3A5}" presName="gear1srcNode" presStyleLbl="node1" presStyleIdx="0" presStyleCnt="3"/>
      <dgm:spPr/>
    </dgm:pt>
    <dgm:pt modelId="{261AAB5B-EBDF-4F80-BB4A-0982A7B99251}" type="pres">
      <dgm:prSet presAssocID="{7DFB4273-BDD8-46F0-9510-5D5E90C7B3A5}" presName="gear1dstNode" presStyleLbl="node1" presStyleIdx="0" presStyleCnt="3"/>
      <dgm:spPr/>
    </dgm:pt>
    <dgm:pt modelId="{96D50BD1-3B44-4B98-AF01-4590B7539015}" type="pres">
      <dgm:prSet presAssocID="{BEB04079-4FF6-498B-84DC-548BC7E777A9}" presName="gear2" presStyleLbl="node1" presStyleIdx="1" presStyleCnt="3" custLinFactNeighborX="46112" custLinFactNeighborY="-74318">
        <dgm:presLayoutVars>
          <dgm:chMax val="1"/>
          <dgm:bulletEnabled val="1"/>
        </dgm:presLayoutVars>
      </dgm:prSet>
      <dgm:spPr/>
    </dgm:pt>
    <dgm:pt modelId="{70D18B31-6450-4D73-82D8-B11E015B5F25}" type="pres">
      <dgm:prSet presAssocID="{BEB04079-4FF6-498B-84DC-548BC7E777A9}" presName="gear2srcNode" presStyleLbl="node1" presStyleIdx="1" presStyleCnt="3"/>
      <dgm:spPr/>
    </dgm:pt>
    <dgm:pt modelId="{C8FED5EB-0D03-41B2-A751-43A1958A2A67}" type="pres">
      <dgm:prSet presAssocID="{BEB04079-4FF6-498B-84DC-548BC7E777A9}" presName="gear2dstNode" presStyleLbl="node1" presStyleIdx="1" presStyleCnt="3"/>
      <dgm:spPr/>
    </dgm:pt>
    <dgm:pt modelId="{9D973A68-C0BC-4316-A31B-913A1F9B1820}" type="pres">
      <dgm:prSet presAssocID="{B51E5383-73B3-4B88-8A35-6BEC7D44908B}" presName="gear3" presStyleLbl="node1" presStyleIdx="2" presStyleCnt="3" custLinFactX="-27027" custLinFactNeighborX="-100000" custLinFactNeighborY="72519"/>
      <dgm:spPr/>
    </dgm:pt>
    <dgm:pt modelId="{45E8ECAF-2E9B-4290-BD83-D9123DF7BE7E}" type="pres">
      <dgm:prSet presAssocID="{B51E5383-73B3-4B88-8A35-6BEC7D44908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4212A1A-A7D1-453C-AC34-C0F530209CC4}" type="pres">
      <dgm:prSet presAssocID="{B51E5383-73B3-4B88-8A35-6BEC7D44908B}" presName="gear3srcNode" presStyleLbl="node1" presStyleIdx="2" presStyleCnt="3"/>
      <dgm:spPr/>
    </dgm:pt>
    <dgm:pt modelId="{EE063444-F552-4D77-8C9D-244CFB9C959D}" type="pres">
      <dgm:prSet presAssocID="{B51E5383-73B3-4B88-8A35-6BEC7D44908B}" presName="gear3dstNode" presStyleLbl="node1" presStyleIdx="2" presStyleCnt="3"/>
      <dgm:spPr/>
    </dgm:pt>
    <dgm:pt modelId="{21A5221A-15A6-4C43-8BDF-33FA16DB6CD4}" type="pres">
      <dgm:prSet presAssocID="{956F65C3-5165-46D8-B891-D27BB007AD68}" presName="connector1" presStyleLbl="sibTrans2D1" presStyleIdx="0" presStyleCnt="3" custScaleX="87241" custScaleY="91242" custLinFactNeighborX="-22365" custLinFactNeighborY="-1905"/>
      <dgm:spPr/>
    </dgm:pt>
    <dgm:pt modelId="{DCF1C631-2F5D-48E9-8A50-FEF10535626E}" type="pres">
      <dgm:prSet presAssocID="{1EE0972A-C355-4A34-ADCB-21365EFE30B4}" presName="connector2" presStyleLbl="sibTrans2D1" presStyleIdx="1" presStyleCnt="3" custLinFactNeighborX="-75025" custLinFactNeighborY="22419"/>
      <dgm:spPr/>
    </dgm:pt>
    <dgm:pt modelId="{ADF2EF69-CED6-48A2-9C40-F12147E488BC}" type="pres">
      <dgm:prSet presAssocID="{5D13B1C7-0E9B-4271-B010-95F3B9095395}" presName="connector3" presStyleLbl="sibTrans2D1" presStyleIdx="2" presStyleCnt="3" custScaleX="114291" custLinFactNeighborX="12283" custLinFactNeighborY="-914"/>
      <dgm:spPr/>
    </dgm:pt>
  </dgm:ptLst>
  <dgm:cxnLst>
    <dgm:cxn modelId="{B0156404-AD6E-4C72-B3A4-4BDB61547397}" type="presOf" srcId="{956F65C3-5165-46D8-B891-D27BB007AD68}" destId="{21A5221A-15A6-4C43-8BDF-33FA16DB6CD4}" srcOrd="0" destOrd="0" presId="urn:microsoft.com/office/officeart/2005/8/layout/gear1"/>
    <dgm:cxn modelId="{38573613-B25F-42D2-8D65-6EBD589DE503}" type="presOf" srcId="{BEB04079-4FF6-498B-84DC-548BC7E777A9}" destId="{96D50BD1-3B44-4B98-AF01-4590B7539015}" srcOrd="0" destOrd="0" presId="urn:microsoft.com/office/officeart/2005/8/layout/gear1"/>
    <dgm:cxn modelId="{5EA80B18-6EEB-4D30-965E-CCE881A6D450}" type="presOf" srcId="{BEB04079-4FF6-498B-84DC-548BC7E777A9}" destId="{70D18B31-6450-4D73-82D8-B11E015B5F25}" srcOrd="1" destOrd="0" presId="urn:microsoft.com/office/officeart/2005/8/layout/gear1"/>
    <dgm:cxn modelId="{6BE3411A-11B1-4021-9852-E5FED5E305C1}" srcId="{873736B8-C873-43CA-BBB2-4E5227D03FBA}" destId="{7DFB4273-BDD8-46F0-9510-5D5E90C7B3A5}" srcOrd="0" destOrd="0" parTransId="{F0CC919E-FC2E-450E-AE8E-AB705BDA1944}" sibTransId="{956F65C3-5165-46D8-B891-D27BB007AD68}"/>
    <dgm:cxn modelId="{E470481E-F9EE-460E-8574-6AA035A372EF}" srcId="{873736B8-C873-43CA-BBB2-4E5227D03FBA}" destId="{F6637A1E-A5E7-4B8D-955F-876A9142A03E}" srcOrd="3" destOrd="0" parTransId="{4E9E9FE3-4716-4B6C-99CB-9BE68B2FFDC1}" sibTransId="{EA9B8CF1-0EEC-443F-BBD2-01CC192E468B}"/>
    <dgm:cxn modelId="{BDEBE75B-6A19-4547-9DD6-93EEA9D9228C}" type="presOf" srcId="{7DFB4273-BDD8-46F0-9510-5D5E90C7B3A5}" destId="{9249369C-BE73-4B97-B472-C9E21A2C01BF}" srcOrd="1" destOrd="0" presId="urn:microsoft.com/office/officeart/2005/8/layout/gear1"/>
    <dgm:cxn modelId="{A433F760-5392-4AB4-9A20-0768A57CFE0B}" srcId="{873736B8-C873-43CA-BBB2-4E5227D03FBA}" destId="{BEB04079-4FF6-498B-84DC-548BC7E777A9}" srcOrd="1" destOrd="0" parTransId="{3C4BC36E-6003-4C37-8E32-F21ABD88BB6F}" sibTransId="{1EE0972A-C355-4A34-ADCB-21365EFE30B4}"/>
    <dgm:cxn modelId="{4CA2A169-99FB-43ED-94AD-FC5B57D7DD7D}" srcId="{873736B8-C873-43CA-BBB2-4E5227D03FBA}" destId="{653C004B-CADA-437D-BDB7-41B446AA1466}" srcOrd="4" destOrd="0" parTransId="{2280ED63-3D0E-4E5A-83E5-7EFAFED22CB7}" sibTransId="{8049CCD6-D3AD-4637-BB91-98CFA61CC69D}"/>
    <dgm:cxn modelId="{65866B71-65EA-4DA1-B81D-81D3AAF169D3}" type="presOf" srcId="{873736B8-C873-43CA-BBB2-4E5227D03FBA}" destId="{ACEDA5AF-DDB9-4665-8AE6-5F127C7EC6B9}" srcOrd="0" destOrd="0" presId="urn:microsoft.com/office/officeart/2005/8/layout/gear1"/>
    <dgm:cxn modelId="{FB711C90-9FEC-4E94-A9E3-A3EB6613376A}" srcId="{873736B8-C873-43CA-BBB2-4E5227D03FBA}" destId="{F45A24FE-76CB-4217-A657-1DA2E5DA9A45}" srcOrd="5" destOrd="0" parTransId="{DF2C9781-BD8B-4BAF-8E6D-CE3B3536298D}" sibTransId="{CF969945-BCB2-4627-80CC-94407D042265}"/>
    <dgm:cxn modelId="{5155749C-8780-4CA6-85A9-4669AE29D4E4}" type="presOf" srcId="{B51E5383-73B3-4B88-8A35-6BEC7D44908B}" destId="{EE063444-F552-4D77-8C9D-244CFB9C959D}" srcOrd="3" destOrd="0" presId="urn:microsoft.com/office/officeart/2005/8/layout/gear1"/>
    <dgm:cxn modelId="{F0E387A9-CB86-4839-8EFF-6E396D1C9638}" type="presOf" srcId="{B51E5383-73B3-4B88-8A35-6BEC7D44908B}" destId="{45E8ECAF-2E9B-4290-BD83-D9123DF7BE7E}" srcOrd="1" destOrd="0" presId="urn:microsoft.com/office/officeart/2005/8/layout/gear1"/>
    <dgm:cxn modelId="{72C6B0B1-7B85-4AA2-BCAA-DE2FCC0B3678}" type="presOf" srcId="{5D13B1C7-0E9B-4271-B010-95F3B9095395}" destId="{ADF2EF69-CED6-48A2-9C40-F12147E488BC}" srcOrd="0" destOrd="0" presId="urn:microsoft.com/office/officeart/2005/8/layout/gear1"/>
    <dgm:cxn modelId="{6887BCB6-264E-4102-BE52-46B84F975C63}" type="presOf" srcId="{7DFB4273-BDD8-46F0-9510-5D5E90C7B3A5}" destId="{4EBCFC30-C222-40F7-8167-CBD0A2A4297A}" srcOrd="0" destOrd="0" presId="urn:microsoft.com/office/officeart/2005/8/layout/gear1"/>
    <dgm:cxn modelId="{D7C81BB7-9F18-426D-A54E-0EF3B5E3AFC8}" type="presOf" srcId="{B51E5383-73B3-4B88-8A35-6BEC7D44908B}" destId="{B4212A1A-A7D1-453C-AC34-C0F530209CC4}" srcOrd="2" destOrd="0" presId="urn:microsoft.com/office/officeart/2005/8/layout/gear1"/>
    <dgm:cxn modelId="{9271CBC6-31F2-490C-B476-8874EA9FC5CB}" type="presOf" srcId="{1EE0972A-C355-4A34-ADCB-21365EFE30B4}" destId="{DCF1C631-2F5D-48E9-8A50-FEF10535626E}" srcOrd="0" destOrd="0" presId="urn:microsoft.com/office/officeart/2005/8/layout/gear1"/>
    <dgm:cxn modelId="{B0C3E0E4-B052-49ED-92A8-33EB35C58F9D}" type="presOf" srcId="{7DFB4273-BDD8-46F0-9510-5D5E90C7B3A5}" destId="{261AAB5B-EBDF-4F80-BB4A-0982A7B99251}" srcOrd="2" destOrd="0" presId="urn:microsoft.com/office/officeart/2005/8/layout/gear1"/>
    <dgm:cxn modelId="{316FB3F8-A6F2-4446-B55A-FB58DFA9A4B1}" srcId="{873736B8-C873-43CA-BBB2-4E5227D03FBA}" destId="{B51E5383-73B3-4B88-8A35-6BEC7D44908B}" srcOrd="2" destOrd="0" parTransId="{DFD8BA1E-DB70-47A5-AC6A-F024473CBE6B}" sibTransId="{5D13B1C7-0E9B-4271-B010-95F3B9095395}"/>
    <dgm:cxn modelId="{4AC492F9-6925-4143-9DAA-F0FA90EAE268}" type="presOf" srcId="{B51E5383-73B3-4B88-8A35-6BEC7D44908B}" destId="{9D973A68-C0BC-4316-A31B-913A1F9B1820}" srcOrd="0" destOrd="0" presId="urn:microsoft.com/office/officeart/2005/8/layout/gear1"/>
    <dgm:cxn modelId="{C13FC0FC-B389-4C3A-8655-95AE0BE562F1}" type="presOf" srcId="{BEB04079-4FF6-498B-84DC-548BC7E777A9}" destId="{C8FED5EB-0D03-41B2-A751-43A1958A2A67}" srcOrd="2" destOrd="0" presId="urn:microsoft.com/office/officeart/2005/8/layout/gear1"/>
    <dgm:cxn modelId="{51C164FF-30EB-41BF-959A-AF1726718835}" type="presParOf" srcId="{ACEDA5AF-DDB9-4665-8AE6-5F127C7EC6B9}" destId="{4EBCFC30-C222-40F7-8167-CBD0A2A4297A}" srcOrd="0" destOrd="0" presId="urn:microsoft.com/office/officeart/2005/8/layout/gear1"/>
    <dgm:cxn modelId="{7CE91F6B-17FC-4B95-83F0-D9A3B52E1305}" type="presParOf" srcId="{ACEDA5AF-DDB9-4665-8AE6-5F127C7EC6B9}" destId="{9249369C-BE73-4B97-B472-C9E21A2C01BF}" srcOrd="1" destOrd="0" presId="urn:microsoft.com/office/officeart/2005/8/layout/gear1"/>
    <dgm:cxn modelId="{C13FF1A6-1475-486A-A1D7-28703F316ABA}" type="presParOf" srcId="{ACEDA5AF-DDB9-4665-8AE6-5F127C7EC6B9}" destId="{261AAB5B-EBDF-4F80-BB4A-0982A7B99251}" srcOrd="2" destOrd="0" presId="urn:microsoft.com/office/officeart/2005/8/layout/gear1"/>
    <dgm:cxn modelId="{24C66FDB-A659-47AE-8776-3E87F782A6B7}" type="presParOf" srcId="{ACEDA5AF-DDB9-4665-8AE6-5F127C7EC6B9}" destId="{96D50BD1-3B44-4B98-AF01-4590B7539015}" srcOrd="3" destOrd="0" presId="urn:microsoft.com/office/officeart/2005/8/layout/gear1"/>
    <dgm:cxn modelId="{C8F7B534-AAF2-4184-B973-AA3158A0DB6C}" type="presParOf" srcId="{ACEDA5AF-DDB9-4665-8AE6-5F127C7EC6B9}" destId="{70D18B31-6450-4D73-82D8-B11E015B5F25}" srcOrd="4" destOrd="0" presId="urn:microsoft.com/office/officeart/2005/8/layout/gear1"/>
    <dgm:cxn modelId="{237F207D-0E16-4B24-8722-A25B8CE28C27}" type="presParOf" srcId="{ACEDA5AF-DDB9-4665-8AE6-5F127C7EC6B9}" destId="{C8FED5EB-0D03-41B2-A751-43A1958A2A67}" srcOrd="5" destOrd="0" presId="urn:microsoft.com/office/officeart/2005/8/layout/gear1"/>
    <dgm:cxn modelId="{F9F95D58-88C1-483B-BCCE-4AC68310261B}" type="presParOf" srcId="{ACEDA5AF-DDB9-4665-8AE6-5F127C7EC6B9}" destId="{9D973A68-C0BC-4316-A31B-913A1F9B1820}" srcOrd="6" destOrd="0" presId="urn:microsoft.com/office/officeart/2005/8/layout/gear1"/>
    <dgm:cxn modelId="{94634E9A-08E0-468A-9029-1C5696A2A6E4}" type="presParOf" srcId="{ACEDA5AF-DDB9-4665-8AE6-5F127C7EC6B9}" destId="{45E8ECAF-2E9B-4290-BD83-D9123DF7BE7E}" srcOrd="7" destOrd="0" presId="urn:microsoft.com/office/officeart/2005/8/layout/gear1"/>
    <dgm:cxn modelId="{9844FA96-AF2E-47B1-B71A-3A6C79EA1C1E}" type="presParOf" srcId="{ACEDA5AF-DDB9-4665-8AE6-5F127C7EC6B9}" destId="{B4212A1A-A7D1-453C-AC34-C0F530209CC4}" srcOrd="8" destOrd="0" presId="urn:microsoft.com/office/officeart/2005/8/layout/gear1"/>
    <dgm:cxn modelId="{0015568D-272A-4916-8C86-31840C96F10E}" type="presParOf" srcId="{ACEDA5AF-DDB9-4665-8AE6-5F127C7EC6B9}" destId="{EE063444-F552-4D77-8C9D-244CFB9C959D}" srcOrd="9" destOrd="0" presId="urn:microsoft.com/office/officeart/2005/8/layout/gear1"/>
    <dgm:cxn modelId="{34C9AD74-9686-4341-9927-EF1CEB24F447}" type="presParOf" srcId="{ACEDA5AF-DDB9-4665-8AE6-5F127C7EC6B9}" destId="{21A5221A-15A6-4C43-8BDF-33FA16DB6CD4}" srcOrd="10" destOrd="0" presId="urn:microsoft.com/office/officeart/2005/8/layout/gear1"/>
    <dgm:cxn modelId="{D467E1D6-F076-486B-9EED-DD9F35BD74FA}" type="presParOf" srcId="{ACEDA5AF-DDB9-4665-8AE6-5F127C7EC6B9}" destId="{DCF1C631-2F5D-48E9-8A50-FEF10535626E}" srcOrd="11" destOrd="0" presId="urn:microsoft.com/office/officeart/2005/8/layout/gear1"/>
    <dgm:cxn modelId="{11DBADA9-657E-44D5-AB5F-712DB01E5795}" type="presParOf" srcId="{ACEDA5AF-DDB9-4665-8AE6-5F127C7EC6B9}" destId="{ADF2EF69-CED6-48A2-9C40-F12147E488B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87A4EC-6F1F-4219-A575-8A20D63642ED}" type="doc">
      <dgm:prSet loTypeId="urn:microsoft.com/office/officeart/2005/8/layout/cycle8" loCatId="cycle" qsTypeId="urn:microsoft.com/office/officeart/2005/8/quickstyle/3d1" qsCatId="3D" csTypeId="urn:microsoft.com/office/officeart/2005/8/colors/accent1_2" csCatId="accent1" phldr="1"/>
      <dgm:spPr/>
    </dgm:pt>
    <dgm:pt modelId="{21BD00CB-8471-42D4-9430-3FA89BC5BF52}">
      <dgm:prSet phldrT="[Tekst]"/>
      <dgm:spPr/>
      <dgm:t>
        <a:bodyPr/>
        <a:lstStyle/>
        <a:p>
          <a:r>
            <a:rPr lang="da-DK" dirty="0"/>
            <a:t>Raske</a:t>
          </a:r>
        </a:p>
      </dgm:t>
    </dgm:pt>
    <dgm:pt modelId="{604E926D-7171-4896-850C-1215FB54AD2D}" type="parTrans" cxnId="{447B4C8B-F74A-48C9-A760-76DE08435EE7}">
      <dgm:prSet/>
      <dgm:spPr/>
      <dgm:t>
        <a:bodyPr/>
        <a:lstStyle/>
        <a:p>
          <a:endParaRPr lang="da-DK"/>
        </a:p>
      </dgm:t>
    </dgm:pt>
    <dgm:pt modelId="{4D637F8A-3C01-4DD4-8FF5-F60C923F0474}" type="sibTrans" cxnId="{447B4C8B-F74A-48C9-A760-76DE08435EE7}">
      <dgm:prSet/>
      <dgm:spPr/>
      <dgm:t>
        <a:bodyPr/>
        <a:lstStyle/>
        <a:p>
          <a:endParaRPr lang="da-DK"/>
        </a:p>
      </dgm:t>
    </dgm:pt>
    <dgm:pt modelId="{2E81D393-AE36-426E-94E3-AE2E8F93E104}">
      <dgm:prSet phldrT="[Tekst]"/>
      <dgm:spPr/>
      <dgm:t>
        <a:bodyPr/>
        <a:lstStyle/>
        <a:p>
          <a:r>
            <a:rPr lang="da-DK" dirty="0"/>
            <a:t>Kronikere</a:t>
          </a:r>
        </a:p>
        <a:p>
          <a:r>
            <a:rPr lang="da-DK" dirty="0"/>
            <a:t>(Multi-)</a:t>
          </a:r>
        </a:p>
      </dgm:t>
    </dgm:pt>
    <dgm:pt modelId="{8F4953E1-6D04-4DDC-BCA1-47F765604756}" type="parTrans" cxnId="{5ABD76D6-5CDA-42EE-875F-AE07E71A74B9}">
      <dgm:prSet/>
      <dgm:spPr/>
      <dgm:t>
        <a:bodyPr/>
        <a:lstStyle/>
        <a:p>
          <a:endParaRPr lang="da-DK"/>
        </a:p>
      </dgm:t>
    </dgm:pt>
    <dgm:pt modelId="{8FF914B2-BB22-4DE3-81B2-ABA10A324F96}" type="sibTrans" cxnId="{5ABD76D6-5CDA-42EE-875F-AE07E71A74B9}">
      <dgm:prSet/>
      <dgm:spPr/>
      <dgm:t>
        <a:bodyPr/>
        <a:lstStyle/>
        <a:p>
          <a:endParaRPr lang="da-DK"/>
        </a:p>
      </dgm:t>
    </dgm:pt>
    <dgm:pt modelId="{DAE4612E-3B68-4AFC-A232-F46A434A340B}">
      <dgm:prSet phldrT="[Tekst]"/>
      <dgm:spPr/>
      <dgm:t>
        <a:bodyPr/>
        <a:lstStyle/>
        <a:p>
          <a:r>
            <a:rPr lang="da-DK" dirty="0" err="1"/>
            <a:t>Ter-minale</a:t>
          </a:r>
          <a:endParaRPr lang="da-DK" dirty="0"/>
        </a:p>
      </dgm:t>
    </dgm:pt>
    <dgm:pt modelId="{437A07A7-73A6-45E6-9354-F4739CE2928D}" type="parTrans" cxnId="{4E3C9F28-0A23-42D6-A0EE-BCD11367063D}">
      <dgm:prSet/>
      <dgm:spPr/>
      <dgm:t>
        <a:bodyPr/>
        <a:lstStyle/>
        <a:p>
          <a:endParaRPr lang="da-DK"/>
        </a:p>
      </dgm:t>
    </dgm:pt>
    <dgm:pt modelId="{A0E462A5-4FC6-4E46-AD6D-16F54F92F7E0}" type="sibTrans" cxnId="{4E3C9F28-0A23-42D6-A0EE-BCD11367063D}">
      <dgm:prSet/>
      <dgm:spPr/>
      <dgm:t>
        <a:bodyPr/>
        <a:lstStyle/>
        <a:p>
          <a:endParaRPr lang="da-DK"/>
        </a:p>
      </dgm:t>
    </dgm:pt>
    <dgm:pt modelId="{196B0607-7CC5-4800-8CB0-9BCE9E964B90}" type="pres">
      <dgm:prSet presAssocID="{7887A4EC-6F1F-4219-A575-8A20D63642ED}" presName="compositeShape" presStyleCnt="0">
        <dgm:presLayoutVars>
          <dgm:chMax val="7"/>
          <dgm:dir/>
          <dgm:resizeHandles val="exact"/>
        </dgm:presLayoutVars>
      </dgm:prSet>
      <dgm:spPr/>
    </dgm:pt>
    <dgm:pt modelId="{96B10409-3161-41F5-A1BF-B183DB47C1FB}" type="pres">
      <dgm:prSet presAssocID="{7887A4EC-6F1F-4219-A575-8A20D63642ED}" presName="wedge1" presStyleLbl="node1" presStyleIdx="0" presStyleCnt="3"/>
      <dgm:spPr/>
    </dgm:pt>
    <dgm:pt modelId="{5BFDEA9B-4522-4993-A8D2-19BF3390325E}" type="pres">
      <dgm:prSet presAssocID="{7887A4EC-6F1F-4219-A575-8A20D63642ED}" presName="dummy1a" presStyleCnt="0"/>
      <dgm:spPr/>
    </dgm:pt>
    <dgm:pt modelId="{BAD6954C-FE15-47BB-B251-F19776AC68B6}" type="pres">
      <dgm:prSet presAssocID="{7887A4EC-6F1F-4219-A575-8A20D63642ED}" presName="dummy1b" presStyleCnt="0"/>
      <dgm:spPr/>
    </dgm:pt>
    <dgm:pt modelId="{AF461847-ED20-4B51-A52B-E7AE158A556B}" type="pres">
      <dgm:prSet presAssocID="{7887A4EC-6F1F-4219-A575-8A20D63642E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C35C7DF-C3FD-4215-A4E3-E7BA89DD2700}" type="pres">
      <dgm:prSet presAssocID="{7887A4EC-6F1F-4219-A575-8A20D63642ED}" presName="wedge2" presStyleLbl="node1" presStyleIdx="1" presStyleCnt="3"/>
      <dgm:spPr/>
    </dgm:pt>
    <dgm:pt modelId="{346F7BCF-A0F1-4A50-96B8-76438632FE20}" type="pres">
      <dgm:prSet presAssocID="{7887A4EC-6F1F-4219-A575-8A20D63642ED}" presName="dummy2a" presStyleCnt="0"/>
      <dgm:spPr/>
    </dgm:pt>
    <dgm:pt modelId="{52FB2AE8-1F3B-4F0C-868D-AFA274C9544F}" type="pres">
      <dgm:prSet presAssocID="{7887A4EC-6F1F-4219-A575-8A20D63642ED}" presName="dummy2b" presStyleCnt="0"/>
      <dgm:spPr/>
    </dgm:pt>
    <dgm:pt modelId="{0C7975C2-A1F5-4CD2-9FB2-F02AEE5E94B1}" type="pres">
      <dgm:prSet presAssocID="{7887A4EC-6F1F-4219-A575-8A20D63642E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83AA1FF-4459-4AF9-8F64-622EBBF572D0}" type="pres">
      <dgm:prSet presAssocID="{7887A4EC-6F1F-4219-A575-8A20D63642ED}" presName="wedge3" presStyleLbl="node1" presStyleIdx="2" presStyleCnt="3" custLinFactNeighborX="-11507" custLinFactNeighborY="-7738"/>
      <dgm:spPr/>
    </dgm:pt>
    <dgm:pt modelId="{FB931509-D0F6-4A2E-A161-4B63E0713CF6}" type="pres">
      <dgm:prSet presAssocID="{7887A4EC-6F1F-4219-A575-8A20D63642ED}" presName="dummy3a" presStyleCnt="0"/>
      <dgm:spPr/>
    </dgm:pt>
    <dgm:pt modelId="{15F604F2-5D1F-411D-BF58-1C9F20E7B1E6}" type="pres">
      <dgm:prSet presAssocID="{7887A4EC-6F1F-4219-A575-8A20D63642ED}" presName="dummy3b" presStyleCnt="0"/>
      <dgm:spPr/>
    </dgm:pt>
    <dgm:pt modelId="{81B046AB-8837-4FFF-9832-9E2DB179987B}" type="pres">
      <dgm:prSet presAssocID="{7887A4EC-6F1F-4219-A575-8A20D63642E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BDBECE3-9CCF-4356-9F4B-3982546FC7D5}" type="pres">
      <dgm:prSet presAssocID="{4D637F8A-3C01-4DD4-8FF5-F60C923F0474}" presName="arrowWedge1" presStyleLbl="fgSibTrans2D1" presStyleIdx="0" presStyleCnt="3"/>
      <dgm:spPr/>
    </dgm:pt>
    <dgm:pt modelId="{042F37D1-CF13-4C25-905F-C6859AB313F5}" type="pres">
      <dgm:prSet presAssocID="{8FF914B2-BB22-4DE3-81B2-ABA10A324F96}" presName="arrowWedge2" presStyleLbl="fgSibTrans2D1" presStyleIdx="1" presStyleCnt="3"/>
      <dgm:spPr/>
    </dgm:pt>
    <dgm:pt modelId="{730DA2ED-79CD-4693-94D7-9CACFC3487DB}" type="pres">
      <dgm:prSet presAssocID="{A0E462A5-4FC6-4E46-AD6D-16F54F92F7E0}" presName="arrowWedge3" presStyleLbl="fgSibTrans2D1" presStyleIdx="2" presStyleCnt="3" custLinFactNeighborX="1475" custLinFactNeighborY="-2572"/>
      <dgm:spPr/>
    </dgm:pt>
  </dgm:ptLst>
  <dgm:cxnLst>
    <dgm:cxn modelId="{C5061526-4DED-41FE-B712-60E40DF0B63B}" type="presOf" srcId="{DAE4612E-3B68-4AFC-A232-F46A434A340B}" destId="{A83AA1FF-4459-4AF9-8F64-622EBBF572D0}" srcOrd="0" destOrd="0" presId="urn:microsoft.com/office/officeart/2005/8/layout/cycle8"/>
    <dgm:cxn modelId="{4E3C9F28-0A23-42D6-A0EE-BCD11367063D}" srcId="{7887A4EC-6F1F-4219-A575-8A20D63642ED}" destId="{DAE4612E-3B68-4AFC-A232-F46A434A340B}" srcOrd="2" destOrd="0" parTransId="{437A07A7-73A6-45E6-9354-F4739CE2928D}" sibTransId="{A0E462A5-4FC6-4E46-AD6D-16F54F92F7E0}"/>
    <dgm:cxn modelId="{36EEFE5E-77C6-4BED-8BEC-204107FA9CAC}" type="presOf" srcId="{2E81D393-AE36-426E-94E3-AE2E8F93E104}" destId="{0C7975C2-A1F5-4CD2-9FB2-F02AEE5E94B1}" srcOrd="1" destOrd="0" presId="urn:microsoft.com/office/officeart/2005/8/layout/cycle8"/>
    <dgm:cxn modelId="{0B24AA60-F976-4394-A3A6-F474F4DFC1F7}" type="presOf" srcId="{21BD00CB-8471-42D4-9430-3FA89BC5BF52}" destId="{96B10409-3161-41F5-A1BF-B183DB47C1FB}" srcOrd="0" destOrd="0" presId="urn:microsoft.com/office/officeart/2005/8/layout/cycle8"/>
    <dgm:cxn modelId="{C9887963-96C7-47AA-B676-F715C0D94DF3}" type="presOf" srcId="{21BD00CB-8471-42D4-9430-3FA89BC5BF52}" destId="{AF461847-ED20-4B51-A52B-E7AE158A556B}" srcOrd="1" destOrd="0" presId="urn:microsoft.com/office/officeart/2005/8/layout/cycle8"/>
    <dgm:cxn modelId="{447B4C8B-F74A-48C9-A760-76DE08435EE7}" srcId="{7887A4EC-6F1F-4219-A575-8A20D63642ED}" destId="{21BD00CB-8471-42D4-9430-3FA89BC5BF52}" srcOrd="0" destOrd="0" parTransId="{604E926D-7171-4896-850C-1215FB54AD2D}" sibTransId="{4D637F8A-3C01-4DD4-8FF5-F60C923F0474}"/>
    <dgm:cxn modelId="{AAA9C9CA-B04B-48E1-A477-3D14916A494B}" type="presOf" srcId="{2E81D393-AE36-426E-94E3-AE2E8F93E104}" destId="{BC35C7DF-C3FD-4215-A4E3-E7BA89DD2700}" srcOrd="0" destOrd="0" presId="urn:microsoft.com/office/officeart/2005/8/layout/cycle8"/>
    <dgm:cxn modelId="{FC977CCF-5137-4C07-9CEB-70EE3117248E}" type="presOf" srcId="{DAE4612E-3B68-4AFC-A232-F46A434A340B}" destId="{81B046AB-8837-4FFF-9832-9E2DB179987B}" srcOrd="1" destOrd="0" presId="urn:microsoft.com/office/officeart/2005/8/layout/cycle8"/>
    <dgm:cxn modelId="{5ABD76D6-5CDA-42EE-875F-AE07E71A74B9}" srcId="{7887A4EC-6F1F-4219-A575-8A20D63642ED}" destId="{2E81D393-AE36-426E-94E3-AE2E8F93E104}" srcOrd="1" destOrd="0" parTransId="{8F4953E1-6D04-4DDC-BCA1-47F765604756}" sibTransId="{8FF914B2-BB22-4DE3-81B2-ABA10A324F96}"/>
    <dgm:cxn modelId="{E6C01FFC-57B8-4D8F-B47D-D431F97D99D9}" type="presOf" srcId="{7887A4EC-6F1F-4219-A575-8A20D63642ED}" destId="{196B0607-7CC5-4800-8CB0-9BCE9E964B90}" srcOrd="0" destOrd="0" presId="urn:microsoft.com/office/officeart/2005/8/layout/cycle8"/>
    <dgm:cxn modelId="{42D670C5-133B-4211-9630-E950A9A8BF7A}" type="presParOf" srcId="{196B0607-7CC5-4800-8CB0-9BCE9E964B90}" destId="{96B10409-3161-41F5-A1BF-B183DB47C1FB}" srcOrd="0" destOrd="0" presId="urn:microsoft.com/office/officeart/2005/8/layout/cycle8"/>
    <dgm:cxn modelId="{DA27C421-2FC6-422A-A490-5B074AF3F60A}" type="presParOf" srcId="{196B0607-7CC5-4800-8CB0-9BCE9E964B90}" destId="{5BFDEA9B-4522-4993-A8D2-19BF3390325E}" srcOrd="1" destOrd="0" presId="urn:microsoft.com/office/officeart/2005/8/layout/cycle8"/>
    <dgm:cxn modelId="{CF933DE3-5F5B-490C-A638-49D148B36F24}" type="presParOf" srcId="{196B0607-7CC5-4800-8CB0-9BCE9E964B90}" destId="{BAD6954C-FE15-47BB-B251-F19776AC68B6}" srcOrd="2" destOrd="0" presId="urn:microsoft.com/office/officeart/2005/8/layout/cycle8"/>
    <dgm:cxn modelId="{A56FF655-3C33-45B4-8476-6809ED709F61}" type="presParOf" srcId="{196B0607-7CC5-4800-8CB0-9BCE9E964B90}" destId="{AF461847-ED20-4B51-A52B-E7AE158A556B}" srcOrd="3" destOrd="0" presId="urn:microsoft.com/office/officeart/2005/8/layout/cycle8"/>
    <dgm:cxn modelId="{8B00E65E-BF12-4202-8DB6-B0B893998E28}" type="presParOf" srcId="{196B0607-7CC5-4800-8CB0-9BCE9E964B90}" destId="{BC35C7DF-C3FD-4215-A4E3-E7BA89DD2700}" srcOrd="4" destOrd="0" presId="urn:microsoft.com/office/officeart/2005/8/layout/cycle8"/>
    <dgm:cxn modelId="{6D5A00E2-436C-410A-8624-95109E86CB2B}" type="presParOf" srcId="{196B0607-7CC5-4800-8CB0-9BCE9E964B90}" destId="{346F7BCF-A0F1-4A50-96B8-76438632FE20}" srcOrd="5" destOrd="0" presId="urn:microsoft.com/office/officeart/2005/8/layout/cycle8"/>
    <dgm:cxn modelId="{17CCA9AB-A9ED-46EF-8299-CCF1ECDADCBF}" type="presParOf" srcId="{196B0607-7CC5-4800-8CB0-9BCE9E964B90}" destId="{52FB2AE8-1F3B-4F0C-868D-AFA274C9544F}" srcOrd="6" destOrd="0" presId="urn:microsoft.com/office/officeart/2005/8/layout/cycle8"/>
    <dgm:cxn modelId="{E69B3616-546A-418D-A375-37375653F3C5}" type="presParOf" srcId="{196B0607-7CC5-4800-8CB0-9BCE9E964B90}" destId="{0C7975C2-A1F5-4CD2-9FB2-F02AEE5E94B1}" srcOrd="7" destOrd="0" presId="urn:microsoft.com/office/officeart/2005/8/layout/cycle8"/>
    <dgm:cxn modelId="{58AD5779-8DFD-4B23-A55E-8D482AB9EF24}" type="presParOf" srcId="{196B0607-7CC5-4800-8CB0-9BCE9E964B90}" destId="{A83AA1FF-4459-4AF9-8F64-622EBBF572D0}" srcOrd="8" destOrd="0" presId="urn:microsoft.com/office/officeart/2005/8/layout/cycle8"/>
    <dgm:cxn modelId="{61DD2955-31D7-452B-BEBB-2B85DBECA3E0}" type="presParOf" srcId="{196B0607-7CC5-4800-8CB0-9BCE9E964B90}" destId="{FB931509-D0F6-4A2E-A161-4B63E0713CF6}" srcOrd="9" destOrd="0" presId="urn:microsoft.com/office/officeart/2005/8/layout/cycle8"/>
    <dgm:cxn modelId="{578BA53D-4F3B-4CC4-8EAC-62E090972145}" type="presParOf" srcId="{196B0607-7CC5-4800-8CB0-9BCE9E964B90}" destId="{15F604F2-5D1F-411D-BF58-1C9F20E7B1E6}" srcOrd="10" destOrd="0" presId="urn:microsoft.com/office/officeart/2005/8/layout/cycle8"/>
    <dgm:cxn modelId="{AAA0D90A-DB9D-43F7-ACF0-523289D8649C}" type="presParOf" srcId="{196B0607-7CC5-4800-8CB0-9BCE9E964B90}" destId="{81B046AB-8837-4FFF-9832-9E2DB179987B}" srcOrd="11" destOrd="0" presId="urn:microsoft.com/office/officeart/2005/8/layout/cycle8"/>
    <dgm:cxn modelId="{1BC3EC5C-202E-4A03-B7B5-25AF4A794FBA}" type="presParOf" srcId="{196B0607-7CC5-4800-8CB0-9BCE9E964B90}" destId="{2BDBECE3-9CCF-4356-9F4B-3982546FC7D5}" srcOrd="12" destOrd="0" presId="urn:microsoft.com/office/officeart/2005/8/layout/cycle8"/>
    <dgm:cxn modelId="{137CBD49-2502-4368-BB1F-6E3CC29D6C72}" type="presParOf" srcId="{196B0607-7CC5-4800-8CB0-9BCE9E964B90}" destId="{042F37D1-CF13-4C25-905F-C6859AB313F5}" srcOrd="13" destOrd="0" presId="urn:microsoft.com/office/officeart/2005/8/layout/cycle8"/>
    <dgm:cxn modelId="{CD3C9155-5D66-42E7-9AC0-A7E88793B1D2}" type="presParOf" srcId="{196B0607-7CC5-4800-8CB0-9BCE9E964B90}" destId="{730DA2ED-79CD-4693-94D7-9CACFC3487D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D3EF3-E207-4979-B684-AE0965B55BD5}">
      <dsp:nvSpPr>
        <dsp:cNvPr id="0" name=""/>
        <dsp:cNvSpPr/>
      </dsp:nvSpPr>
      <dsp:spPr>
        <a:xfrm>
          <a:off x="2435" y="0"/>
          <a:ext cx="2552662" cy="5484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/>
            <a:t>Demografi</a:t>
          </a:r>
        </a:p>
      </dsp:txBody>
      <dsp:txXfrm>
        <a:off x="2435" y="2193821"/>
        <a:ext cx="2552662" cy="2193821"/>
      </dsp:txXfrm>
    </dsp:sp>
    <dsp:sp modelId="{D8507558-0499-4781-8652-919A1B161568}">
      <dsp:nvSpPr>
        <dsp:cNvPr id="0" name=""/>
        <dsp:cNvSpPr/>
      </dsp:nvSpPr>
      <dsp:spPr>
        <a:xfrm>
          <a:off x="365588" y="329073"/>
          <a:ext cx="1826356" cy="182635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1B494-86A6-4F2F-B8A3-09FEB4C2FEE7}">
      <dsp:nvSpPr>
        <dsp:cNvPr id="0" name=""/>
        <dsp:cNvSpPr/>
      </dsp:nvSpPr>
      <dsp:spPr>
        <a:xfrm>
          <a:off x="2631678" y="0"/>
          <a:ext cx="2552662" cy="5484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/>
            <a:t>Paradigmeskift</a:t>
          </a:r>
        </a:p>
      </dsp:txBody>
      <dsp:txXfrm>
        <a:off x="2631678" y="2193821"/>
        <a:ext cx="2552662" cy="2193821"/>
      </dsp:txXfrm>
    </dsp:sp>
    <dsp:sp modelId="{6190CC71-1204-4872-81BF-A1D63D022C67}">
      <dsp:nvSpPr>
        <dsp:cNvPr id="0" name=""/>
        <dsp:cNvSpPr/>
      </dsp:nvSpPr>
      <dsp:spPr>
        <a:xfrm>
          <a:off x="3029422" y="304636"/>
          <a:ext cx="1826356" cy="182635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91549-97D4-47FC-8249-DF7387F22E7D}">
      <dsp:nvSpPr>
        <dsp:cNvPr id="0" name=""/>
        <dsp:cNvSpPr/>
      </dsp:nvSpPr>
      <dsp:spPr>
        <a:xfrm>
          <a:off x="5260920" y="0"/>
          <a:ext cx="2552662" cy="5484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/>
            <a:t>Teknologi</a:t>
          </a:r>
        </a:p>
      </dsp:txBody>
      <dsp:txXfrm>
        <a:off x="5260920" y="2193821"/>
        <a:ext cx="2552662" cy="2193821"/>
      </dsp:txXfrm>
    </dsp:sp>
    <dsp:sp modelId="{DEE05F2C-3ED2-436B-A7D9-0AD7A1A13C57}">
      <dsp:nvSpPr>
        <dsp:cNvPr id="0" name=""/>
        <dsp:cNvSpPr/>
      </dsp:nvSpPr>
      <dsp:spPr>
        <a:xfrm>
          <a:off x="5624074" y="329073"/>
          <a:ext cx="1826356" cy="182635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52A98-6EE1-4380-BF14-AFE75314C065}">
      <dsp:nvSpPr>
        <dsp:cNvPr id="0" name=""/>
        <dsp:cNvSpPr/>
      </dsp:nvSpPr>
      <dsp:spPr>
        <a:xfrm>
          <a:off x="7890163" y="0"/>
          <a:ext cx="2552662" cy="5484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/>
            <a:t>Økonomi</a:t>
          </a:r>
        </a:p>
      </dsp:txBody>
      <dsp:txXfrm>
        <a:off x="7890163" y="2193821"/>
        <a:ext cx="2552662" cy="2193821"/>
      </dsp:txXfrm>
    </dsp:sp>
    <dsp:sp modelId="{76E5E053-F86E-4D1D-9B48-1344D905F8FF}">
      <dsp:nvSpPr>
        <dsp:cNvPr id="0" name=""/>
        <dsp:cNvSpPr/>
      </dsp:nvSpPr>
      <dsp:spPr>
        <a:xfrm>
          <a:off x="8253316" y="329073"/>
          <a:ext cx="1826356" cy="182635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65B84-28E2-47F8-82E1-C54121FF81F9}">
      <dsp:nvSpPr>
        <dsp:cNvPr id="0" name=""/>
        <dsp:cNvSpPr/>
      </dsp:nvSpPr>
      <dsp:spPr>
        <a:xfrm>
          <a:off x="417810" y="4387643"/>
          <a:ext cx="9609641" cy="82268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6EA75-697D-4519-B417-36FA03547B77}">
      <dsp:nvSpPr>
        <dsp:cNvPr id="0" name=""/>
        <dsp:cNvSpPr/>
      </dsp:nvSpPr>
      <dsp:spPr>
        <a:xfrm>
          <a:off x="803337" y="100742"/>
          <a:ext cx="1999358" cy="69435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03A9E-9F49-4977-903A-5A602BE203A5}">
      <dsp:nvSpPr>
        <dsp:cNvPr id="0" name=""/>
        <dsp:cNvSpPr/>
      </dsp:nvSpPr>
      <dsp:spPr>
        <a:xfrm>
          <a:off x="1584175" y="1944216"/>
          <a:ext cx="387472" cy="24798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A268AF-0137-4DBB-9358-DC99D00D1E15}">
      <dsp:nvSpPr>
        <dsp:cNvPr id="0" name=""/>
        <dsp:cNvSpPr/>
      </dsp:nvSpPr>
      <dsp:spPr>
        <a:xfrm>
          <a:off x="864092" y="2014857"/>
          <a:ext cx="1859868" cy="464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600" kern="1200" dirty="0"/>
        </a:p>
      </dsp:txBody>
      <dsp:txXfrm>
        <a:off x="864092" y="2014857"/>
        <a:ext cx="1859868" cy="464967"/>
      </dsp:txXfrm>
    </dsp:sp>
    <dsp:sp modelId="{40CD2109-DBEB-462D-A850-42618ABE6104}">
      <dsp:nvSpPr>
        <dsp:cNvPr id="0" name=""/>
        <dsp:cNvSpPr/>
      </dsp:nvSpPr>
      <dsp:spPr>
        <a:xfrm>
          <a:off x="1530235" y="848719"/>
          <a:ext cx="697450" cy="6974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 err="1"/>
            <a:t>Tilfæl-dighed</a:t>
          </a:r>
          <a:endParaRPr lang="da-DK" sz="800" kern="1200" dirty="0"/>
        </a:p>
      </dsp:txBody>
      <dsp:txXfrm>
        <a:off x="1632374" y="950858"/>
        <a:ext cx="493172" cy="493172"/>
      </dsp:txXfrm>
    </dsp:sp>
    <dsp:sp modelId="{BE884CE1-543B-4021-8433-C5937649DAA0}">
      <dsp:nvSpPr>
        <dsp:cNvPr id="0" name=""/>
        <dsp:cNvSpPr/>
      </dsp:nvSpPr>
      <dsp:spPr>
        <a:xfrm>
          <a:off x="1031171" y="325476"/>
          <a:ext cx="697450" cy="6974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DNA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Biologisk arv</a:t>
          </a:r>
        </a:p>
      </dsp:txBody>
      <dsp:txXfrm>
        <a:off x="1133310" y="427615"/>
        <a:ext cx="493172" cy="493172"/>
      </dsp:txXfrm>
    </dsp:sp>
    <dsp:sp modelId="{7166DA5C-1300-454D-AAFE-43321B523264}">
      <dsp:nvSpPr>
        <dsp:cNvPr id="0" name=""/>
        <dsp:cNvSpPr/>
      </dsp:nvSpPr>
      <dsp:spPr>
        <a:xfrm>
          <a:off x="1744120" y="156848"/>
          <a:ext cx="697450" cy="6974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Demografi</a:t>
          </a:r>
        </a:p>
      </dsp:txBody>
      <dsp:txXfrm>
        <a:off x="1846259" y="258987"/>
        <a:ext cx="493172" cy="493172"/>
      </dsp:txXfrm>
    </dsp:sp>
    <dsp:sp modelId="{B9755798-52B1-490E-8A5F-1F2FB5554E9C}">
      <dsp:nvSpPr>
        <dsp:cNvPr id="0" name=""/>
        <dsp:cNvSpPr/>
      </dsp:nvSpPr>
      <dsp:spPr>
        <a:xfrm>
          <a:off x="648069" y="144023"/>
          <a:ext cx="2169846" cy="173587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F94F1-4675-4260-B962-ACFEF17DE22D}">
      <dsp:nvSpPr>
        <dsp:cNvPr id="0" name=""/>
        <dsp:cNvSpPr/>
      </dsp:nvSpPr>
      <dsp:spPr>
        <a:xfrm>
          <a:off x="2016229" y="792085"/>
          <a:ext cx="1394830" cy="1394830"/>
        </a:xfrm>
        <a:prstGeom prst="gear9">
          <a:avLst/>
        </a:prstGeom>
        <a:gradFill rotWithShape="0">
          <a:gsLst>
            <a:gs pos="0">
              <a:srgbClr val="7030A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Pårørende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Mobilisering af egne ressourcer og evner</a:t>
          </a:r>
        </a:p>
      </dsp:txBody>
      <dsp:txXfrm>
        <a:off x="2296652" y="1118817"/>
        <a:ext cx="833984" cy="716972"/>
      </dsp:txXfrm>
    </dsp:sp>
    <dsp:sp modelId="{972FE6FA-3923-4AD0-9560-E3B74967AED2}">
      <dsp:nvSpPr>
        <dsp:cNvPr id="0" name=""/>
        <dsp:cNvSpPr/>
      </dsp:nvSpPr>
      <dsp:spPr>
        <a:xfrm>
          <a:off x="1584176" y="72003"/>
          <a:ext cx="1014422" cy="1014422"/>
        </a:xfrm>
        <a:prstGeom prst="gear6">
          <a:avLst/>
        </a:prstGeom>
        <a:gradFill rotWithShape="0">
          <a:gsLst>
            <a:gs pos="0">
              <a:srgbClr val="FF0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Netværk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NGO</a:t>
          </a:r>
        </a:p>
      </dsp:txBody>
      <dsp:txXfrm>
        <a:off x="1839560" y="328930"/>
        <a:ext cx="503654" cy="500568"/>
      </dsp:txXfrm>
    </dsp:sp>
    <dsp:sp modelId="{4AB79403-0AA6-4F1F-8593-99EC6C907C15}">
      <dsp:nvSpPr>
        <dsp:cNvPr id="0" name=""/>
        <dsp:cNvSpPr/>
      </dsp:nvSpPr>
      <dsp:spPr>
        <a:xfrm rot="20700000">
          <a:off x="1191804" y="1430439"/>
          <a:ext cx="993926" cy="993926"/>
        </a:xfrm>
        <a:prstGeom prst="gear6">
          <a:avLst/>
        </a:prstGeom>
        <a:gradFill rotWithShape="0">
          <a:gsLst>
            <a:gs pos="0">
              <a:srgbClr val="FFC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Kommune</a:t>
          </a:r>
        </a:p>
      </dsp:txBody>
      <dsp:txXfrm rot="-20700000">
        <a:off x="1409801" y="1648436"/>
        <a:ext cx="557932" cy="557932"/>
      </dsp:txXfrm>
    </dsp:sp>
    <dsp:sp modelId="{06CDAF46-9510-4582-B1A1-763261130998}">
      <dsp:nvSpPr>
        <dsp:cNvPr id="0" name=""/>
        <dsp:cNvSpPr/>
      </dsp:nvSpPr>
      <dsp:spPr>
        <a:xfrm>
          <a:off x="1728186" y="648065"/>
          <a:ext cx="1785383" cy="1785383"/>
        </a:xfrm>
        <a:prstGeom prst="circularArrow">
          <a:avLst>
            <a:gd name="adj1" fmla="val 4687"/>
            <a:gd name="adj2" fmla="val 299029"/>
            <a:gd name="adj3" fmla="val 2456532"/>
            <a:gd name="adj4" fmla="val 15996303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A9841-BDE5-48F7-8168-33D8E37BA063}">
      <dsp:nvSpPr>
        <dsp:cNvPr id="0" name=""/>
        <dsp:cNvSpPr/>
      </dsp:nvSpPr>
      <dsp:spPr>
        <a:xfrm>
          <a:off x="1512166" y="-3"/>
          <a:ext cx="1297192" cy="129719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0427A4-D328-4BF9-AB6D-B13EB12624AA}">
      <dsp:nvSpPr>
        <dsp:cNvPr id="0" name=""/>
        <dsp:cNvSpPr/>
      </dsp:nvSpPr>
      <dsp:spPr>
        <a:xfrm>
          <a:off x="1224140" y="1296139"/>
          <a:ext cx="1398634" cy="139863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B2A41-6281-4BE7-A532-D98469739A1E}">
      <dsp:nvSpPr>
        <dsp:cNvPr id="0" name=""/>
        <dsp:cNvSpPr/>
      </dsp:nvSpPr>
      <dsp:spPr>
        <a:xfrm>
          <a:off x="140127" y="173506"/>
          <a:ext cx="1209734" cy="120973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Respekt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for den enkelte</a:t>
          </a:r>
        </a:p>
      </dsp:txBody>
      <dsp:txXfrm>
        <a:off x="777686" y="429854"/>
        <a:ext cx="432048" cy="360040"/>
      </dsp:txXfrm>
    </dsp:sp>
    <dsp:sp modelId="{D7F99EA2-81A0-43B3-924C-9EB34EFEB75E}">
      <dsp:nvSpPr>
        <dsp:cNvPr id="0" name=""/>
        <dsp:cNvSpPr/>
      </dsp:nvSpPr>
      <dsp:spPr>
        <a:xfrm>
          <a:off x="115212" y="216711"/>
          <a:ext cx="1209734" cy="120973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Rest-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levetid</a:t>
          </a:r>
        </a:p>
      </dsp:txBody>
      <dsp:txXfrm>
        <a:off x="403244" y="1001598"/>
        <a:ext cx="648072" cy="316835"/>
      </dsp:txXfrm>
    </dsp:sp>
    <dsp:sp modelId="{E13FDDCC-7520-4436-B493-750CA3041FA2}">
      <dsp:nvSpPr>
        <dsp:cNvPr id="0" name=""/>
        <dsp:cNvSpPr/>
      </dsp:nvSpPr>
      <dsp:spPr>
        <a:xfrm>
          <a:off x="90298" y="173506"/>
          <a:ext cx="1209734" cy="1209734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Det lange livs dilemma</a:t>
          </a:r>
        </a:p>
      </dsp:txBody>
      <dsp:txXfrm>
        <a:off x="230425" y="429854"/>
        <a:ext cx="432048" cy="360040"/>
      </dsp:txXfrm>
    </dsp:sp>
    <dsp:sp modelId="{B21F06EF-70C2-46F7-840C-CDAC0667C92A}">
      <dsp:nvSpPr>
        <dsp:cNvPr id="0" name=""/>
        <dsp:cNvSpPr/>
      </dsp:nvSpPr>
      <dsp:spPr>
        <a:xfrm>
          <a:off x="65339" y="98618"/>
          <a:ext cx="1359511" cy="135951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F5FFF4-7D49-4B39-B5D2-9282C7250899}">
      <dsp:nvSpPr>
        <dsp:cNvPr id="0" name=""/>
        <dsp:cNvSpPr/>
      </dsp:nvSpPr>
      <dsp:spPr>
        <a:xfrm>
          <a:off x="40324" y="141746"/>
          <a:ext cx="1359511" cy="135951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9AAFA8-483C-4D06-A233-D0585DAF2180}">
      <dsp:nvSpPr>
        <dsp:cNvPr id="0" name=""/>
        <dsp:cNvSpPr/>
      </dsp:nvSpPr>
      <dsp:spPr>
        <a:xfrm>
          <a:off x="15309" y="98618"/>
          <a:ext cx="1359511" cy="135951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16002-B955-4372-A928-AAA78E271DAF}">
      <dsp:nvSpPr>
        <dsp:cNvPr id="0" name=""/>
        <dsp:cNvSpPr/>
      </dsp:nvSpPr>
      <dsp:spPr>
        <a:xfrm>
          <a:off x="2152786" y="317"/>
          <a:ext cx="1784077" cy="17840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  <a:buClr>
              <a:schemeClr val="folHlink"/>
            </a:buClr>
            <a:buSzTx/>
            <a:buFontTx/>
            <a:buNone/>
            <a:tabLst/>
          </a:pPr>
          <a:r>
            <a:rPr kumimoji="0" lang="da-DK" altLang="da-DK" sz="1300" b="0" i="0" u="none" strike="noStrike" kern="1200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Konstant 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  <a:buClr>
              <a:schemeClr val="folHlink"/>
            </a:buClr>
            <a:buSzTx/>
            <a:buFontTx/>
            <a:buNone/>
            <a:tabLst/>
          </a:pPr>
          <a:r>
            <a:rPr kumimoji="0" lang="da-DK" altLang="da-DK" sz="1300" b="0" i="0" u="none" strike="noStrike" kern="1200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overvågning af 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  <a:buClr>
              <a:schemeClr val="folHlink"/>
            </a:buClr>
            <a:buSzTx/>
            <a:buFontTx/>
            <a:buNone/>
            <a:tabLst/>
          </a:pPr>
          <a:r>
            <a:rPr kumimoji="0" lang="da-DK" altLang="da-DK" sz="1300" b="0" i="0" u="none" strike="noStrike" kern="1200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biomarkører hos raske</a:t>
          </a:r>
        </a:p>
      </dsp:txBody>
      <dsp:txXfrm>
        <a:off x="2414058" y="261589"/>
        <a:ext cx="1261533" cy="1261533"/>
      </dsp:txXfrm>
    </dsp:sp>
    <dsp:sp modelId="{B8373DB5-4130-4725-B738-623B756F5F04}">
      <dsp:nvSpPr>
        <dsp:cNvPr id="0" name=""/>
        <dsp:cNvSpPr/>
      </dsp:nvSpPr>
      <dsp:spPr>
        <a:xfrm rot="2700000">
          <a:off x="3745278" y="1528663"/>
          <a:ext cx="473835" cy="6021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000" kern="1200"/>
        </a:p>
      </dsp:txBody>
      <dsp:txXfrm>
        <a:off x="3766095" y="1598830"/>
        <a:ext cx="331685" cy="361276"/>
      </dsp:txXfrm>
    </dsp:sp>
    <dsp:sp modelId="{531C9C5C-9097-4B68-8F8A-19971B080BC3}">
      <dsp:nvSpPr>
        <dsp:cNvPr id="0" name=""/>
        <dsp:cNvSpPr/>
      </dsp:nvSpPr>
      <dsp:spPr>
        <a:xfrm>
          <a:off x="4046493" y="1894023"/>
          <a:ext cx="1784077" cy="1784077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  <a:buClr>
              <a:srgbClr val="777777"/>
            </a:buClr>
            <a:buSzTx/>
            <a:buFontTx/>
            <a:buNone/>
            <a:tabLst/>
          </a:pPr>
          <a:r>
            <a:rPr kumimoji="0" lang="da-DK" altLang="da-DK" sz="1300" b="0" i="0" u="none" strike="noStrike" kern="1200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Risikovurdering 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  <a:buClr>
              <a:srgbClr val="777777"/>
            </a:buClr>
            <a:buSzTx/>
            <a:buFontTx/>
            <a:buNone/>
            <a:tabLst/>
          </a:pPr>
          <a:r>
            <a:rPr kumimoji="0" lang="da-DK" altLang="da-DK" sz="1300" b="0" i="0" u="none" strike="noStrike" kern="1200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af raske, 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  <a:buClr>
              <a:srgbClr val="777777"/>
            </a:buClr>
            <a:buSzTx/>
            <a:buFontTx/>
            <a:buNone/>
            <a:tabLst/>
          </a:pPr>
          <a:r>
            <a:rPr kumimoji="0" lang="da-DK" altLang="da-DK" sz="1300" b="0" i="0" u="none" strike="noStrike" kern="1200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hvis biomarkører 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  <a:buClr>
              <a:srgbClr val="777777"/>
            </a:buClr>
            <a:buSzTx/>
            <a:buFontTx/>
            <a:buNone/>
            <a:tabLst/>
          </a:pPr>
          <a:r>
            <a:rPr kumimoji="0" lang="da-DK" altLang="da-DK" sz="1300" b="0" i="0" u="none" strike="noStrike" kern="1200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ændre sig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  <a:buClr>
              <a:schemeClr val="folHlink"/>
            </a:buClr>
            <a:buSzTx/>
            <a:buFontTx/>
            <a:buNone/>
            <a:tabLst/>
          </a:pPr>
          <a:endParaRPr kumimoji="0" lang="da-DK" altLang="da-DK" sz="1300" b="0" i="0" u="none" strike="noStrike" kern="1200" cap="none" normalizeH="0" baseline="0"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4307765" y="2155295"/>
        <a:ext cx="1261533" cy="1261533"/>
      </dsp:txXfrm>
    </dsp:sp>
    <dsp:sp modelId="{B0902EAC-0B98-4985-9D9A-93C0DF7FA161}">
      <dsp:nvSpPr>
        <dsp:cNvPr id="0" name=""/>
        <dsp:cNvSpPr/>
      </dsp:nvSpPr>
      <dsp:spPr>
        <a:xfrm rot="8100000">
          <a:off x="3764243" y="3422370"/>
          <a:ext cx="473835" cy="6021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000" kern="1200"/>
        </a:p>
      </dsp:txBody>
      <dsp:txXfrm rot="10800000">
        <a:off x="3885576" y="3492537"/>
        <a:ext cx="331685" cy="361276"/>
      </dsp:txXfrm>
    </dsp:sp>
    <dsp:sp modelId="{24A869DD-B9B2-4F2F-AC24-26FD652D09A4}">
      <dsp:nvSpPr>
        <dsp:cNvPr id="0" name=""/>
        <dsp:cNvSpPr/>
      </dsp:nvSpPr>
      <dsp:spPr>
        <a:xfrm>
          <a:off x="2152786" y="3787730"/>
          <a:ext cx="1784077" cy="1784077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  <a:buClr>
              <a:schemeClr val="folHlink"/>
            </a:buClr>
            <a:buSzTx/>
            <a:buFontTx/>
            <a:buNone/>
            <a:tabLst/>
          </a:pPr>
          <a:r>
            <a:rPr kumimoji="0" lang="da-DK" altLang="da-DK" sz="1300" b="0" i="0" u="none" strike="noStrike" kern="1200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Skræddesyet 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  <a:buClr>
              <a:schemeClr val="folHlink"/>
            </a:buClr>
            <a:buSzTx/>
            <a:buFontTx/>
            <a:buNone/>
            <a:tabLst/>
          </a:pPr>
          <a:r>
            <a:rPr kumimoji="0" lang="da-DK" altLang="da-DK" sz="1300" b="0" i="0" u="none" strike="noStrike" kern="1200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medicinering 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  <a:buClr>
              <a:schemeClr val="folHlink"/>
            </a:buClr>
            <a:buSzTx/>
            <a:buFontTx/>
            <a:buNone/>
            <a:tabLst/>
          </a:pPr>
          <a:r>
            <a:rPr kumimoji="0" lang="da-DK" altLang="da-DK" sz="1300" b="0" i="0" u="none" strike="noStrike" kern="1200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og livsstilsændring 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  <a:buClr>
              <a:schemeClr val="folHlink"/>
            </a:buClr>
            <a:buSzTx/>
            <a:buFontTx/>
            <a:buNone/>
            <a:tabLst/>
          </a:pPr>
          <a:r>
            <a:rPr kumimoji="0" lang="da-DK" altLang="da-DK" sz="1300" b="0" i="0" u="none" strike="noStrike" kern="1200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for at imødegå 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  <a:buClr>
              <a:schemeClr val="folHlink"/>
            </a:buClr>
            <a:buSzTx/>
            <a:buFontTx/>
            <a:buNone/>
            <a:tabLst/>
          </a:pPr>
          <a:r>
            <a:rPr kumimoji="0" lang="da-DK" altLang="da-DK" sz="1300" b="0" i="0" u="none" strike="noStrike" kern="1200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sygdomsudbrud</a:t>
          </a:r>
        </a:p>
      </dsp:txBody>
      <dsp:txXfrm>
        <a:off x="2414058" y="4049002"/>
        <a:ext cx="1261533" cy="1261533"/>
      </dsp:txXfrm>
    </dsp:sp>
    <dsp:sp modelId="{5F922A20-CE07-4250-8B64-B68C7B155D4E}">
      <dsp:nvSpPr>
        <dsp:cNvPr id="0" name=""/>
        <dsp:cNvSpPr/>
      </dsp:nvSpPr>
      <dsp:spPr>
        <a:xfrm rot="13500000">
          <a:off x="1870536" y="3441335"/>
          <a:ext cx="473835" cy="6021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000" kern="1200"/>
        </a:p>
      </dsp:txBody>
      <dsp:txXfrm rot="10800000">
        <a:off x="1991869" y="3612018"/>
        <a:ext cx="331685" cy="361276"/>
      </dsp:txXfrm>
    </dsp:sp>
    <dsp:sp modelId="{CD9BC6BF-4172-40FE-A411-9E73A32C4F00}">
      <dsp:nvSpPr>
        <dsp:cNvPr id="0" name=""/>
        <dsp:cNvSpPr/>
      </dsp:nvSpPr>
      <dsp:spPr>
        <a:xfrm>
          <a:off x="259079" y="1894023"/>
          <a:ext cx="1784077" cy="1784077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  <a:buClr>
              <a:schemeClr val="folHlink"/>
            </a:buClr>
            <a:buSzTx/>
            <a:buFontTx/>
            <a:buNone/>
            <a:tabLst/>
          </a:pPr>
          <a:r>
            <a:rPr kumimoji="0" lang="da-DK" altLang="da-DK" sz="1300" b="0" i="0" u="none" strike="noStrike" kern="1200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Reduktion af sygdom </a:t>
          </a: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  <a:buClr>
              <a:schemeClr val="folHlink"/>
            </a:buClr>
            <a:buSzTx/>
            <a:buFontTx/>
            <a:buNone/>
            <a:tabLst/>
          </a:pPr>
          <a:r>
            <a:rPr kumimoji="0" lang="da-DK" altLang="da-DK" sz="1300" b="0" i="0" u="none" strike="noStrike" kern="1200" cap="none" normalizeH="0" baseline="0">
              <a:effectLst/>
              <a:latin typeface="Arial" panose="020B0604020202020204" pitchFamily="34" charset="0"/>
              <a:cs typeface="Arial" panose="020B0604020202020204" pitchFamily="34" charset="0"/>
            </a:rPr>
            <a:t>og færre omkostninger</a:t>
          </a:r>
        </a:p>
      </dsp:txBody>
      <dsp:txXfrm>
        <a:off x="520351" y="2155295"/>
        <a:ext cx="1261533" cy="1261533"/>
      </dsp:txXfrm>
    </dsp:sp>
    <dsp:sp modelId="{4EDE160B-5817-4DEB-B203-42D245BE964E}">
      <dsp:nvSpPr>
        <dsp:cNvPr id="0" name=""/>
        <dsp:cNvSpPr/>
      </dsp:nvSpPr>
      <dsp:spPr>
        <a:xfrm rot="18900000">
          <a:off x="1851571" y="1547628"/>
          <a:ext cx="473835" cy="6021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000" kern="1200"/>
        </a:p>
      </dsp:txBody>
      <dsp:txXfrm>
        <a:off x="1872388" y="1718311"/>
        <a:ext cx="331685" cy="3612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19B3-E3D7-44A9-B7FC-05507E19FBDA}">
      <dsp:nvSpPr>
        <dsp:cNvPr id="0" name=""/>
        <dsp:cNvSpPr/>
      </dsp:nvSpPr>
      <dsp:spPr>
        <a:xfrm>
          <a:off x="0" y="554828"/>
          <a:ext cx="2058277" cy="12349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Indsamlingen og anvendelsen af følsomme genetiske persondata</a:t>
          </a:r>
          <a:endParaRPr lang="en-US" sz="1300" kern="1200" dirty="0"/>
        </a:p>
      </dsp:txBody>
      <dsp:txXfrm>
        <a:off x="0" y="554828"/>
        <a:ext cx="2058277" cy="1234966"/>
      </dsp:txXfrm>
    </dsp:sp>
    <dsp:sp modelId="{F7DF4B3B-535B-46D0-838D-55A5F8BAF303}">
      <dsp:nvSpPr>
        <dsp:cNvPr id="0" name=""/>
        <dsp:cNvSpPr/>
      </dsp:nvSpPr>
      <dsp:spPr>
        <a:xfrm>
          <a:off x="2264105" y="554828"/>
          <a:ext cx="2058277" cy="12349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/>
            <a:t>Kriterier for, hvad der lægges i begreberne ’gode leveår’ og ’livskvalitet’.</a:t>
          </a:r>
          <a:endParaRPr lang="en-US" sz="1300" kern="1200"/>
        </a:p>
      </dsp:txBody>
      <dsp:txXfrm>
        <a:off x="2264105" y="554828"/>
        <a:ext cx="2058277" cy="1234966"/>
      </dsp:txXfrm>
    </dsp:sp>
    <dsp:sp modelId="{A397BBD0-CF05-4641-97BB-723C6620FF7E}">
      <dsp:nvSpPr>
        <dsp:cNvPr id="0" name=""/>
        <dsp:cNvSpPr/>
      </dsp:nvSpPr>
      <dsp:spPr>
        <a:xfrm>
          <a:off x="4528211" y="554828"/>
          <a:ext cx="2058277" cy="12349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/>
            <a:t>Teknologianvendelsens potentielle udfordring af den personlige integritet.</a:t>
          </a:r>
          <a:endParaRPr lang="en-US" sz="1300" kern="1200"/>
        </a:p>
      </dsp:txBody>
      <dsp:txXfrm>
        <a:off x="4528211" y="554828"/>
        <a:ext cx="2058277" cy="1234966"/>
      </dsp:txXfrm>
    </dsp:sp>
    <dsp:sp modelId="{AC7C97C8-CE4C-428A-B2D1-E113D02BEF01}">
      <dsp:nvSpPr>
        <dsp:cNvPr id="0" name=""/>
        <dsp:cNvSpPr/>
      </dsp:nvSpPr>
      <dsp:spPr>
        <a:xfrm>
          <a:off x="1132052" y="1995623"/>
          <a:ext cx="2058277" cy="12349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/>
            <a:t>Konsekvenser af ’biomedikalisering’ med sygeliggørelse og behandling af tegn på aldring, som ikke er symptomer på sygdomme</a:t>
          </a:r>
          <a:endParaRPr lang="en-US" sz="1300" kern="1200"/>
        </a:p>
      </dsp:txBody>
      <dsp:txXfrm>
        <a:off x="1132052" y="1995623"/>
        <a:ext cx="2058277" cy="1234966"/>
      </dsp:txXfrm>
    </dsp:sp>
    <dsp:sp modelId="{07445B9B-8A61-4181-80CD-8453CF9540ED}">
      <dsp:nvSpPr>
        <dsp:cNvPr id="0" name=""/>
        <dsp:cNvSpPr/>
      </dsp:nvSpPr>
      <dsp:spPr>
        <a:xfrm>
          <a:off x="3396158" y="1995623"/>
          <a:ext cx="2058277" cy="12349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/>
            <a:t>Det lange livs dilemmaer og mulighederne for at fravælge livsforlængende behandling på et informeret grundlag</a:t>
          </a:r>
          <a:endParaRPr lang="en-US" sz="1300" kern="1200"/>
        </a:p>
      </dsp:txBody>
      <dsp:txXfrm>
        <a:off x="3396158" y="1995623"/>
        <a:ext cx="2058277" cy="123496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6EC6C-8828-426C-BEE6-2B4D8F56BB62}">
      <dsp:nvSpPr>
        <dsp:cNvPr id="0" name=""/>
        <dsp:cNvSpPr/>
      </dsp:nvSpPr>
      <dsp:spPr>
        <a:xfrm>
          <a:off x="3134" y="68284"/>
          <a:ext cx="2486625" cy="34812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867" tIns="330200" rIns="19386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En forudsætning for en effektiv </a:t>
          </a:r>
          <a:r>
            <a:rPr lang="da-DK" sz="1800" kern="1200" dirty="0" err="1"/>
            <a:t>infek-tionshygiejne</a:t>
          </a:r>
          <a:r>
            <a:rPr lang="da-DK" sz="1800" kern="1200" dirty="0"/>
            <a:t> er et tilstrækkeligt og veluddannet personale. </a:t>
          </a:r>
          <a:endParaRPr lang="en-US" sz="1800" kern="1200" dirty="0"/>
        </a:p>
      </dsp:txBody>
      <dsp:txXfrm>
        <a:off x="3134" y="1391169"/>
        <a:ext cx="2486625" cy="2088765"/>
      </dsp:txXfrm>
    </dsp:sp>
    <dsp:sp modelId="{FCDD137A-DA6F-4923-A594-250E43E3D808}">
      <dsp:nvSpPr>
        <dsp:cNvPr id="0" name=""/>
        <dsp:cNvSpPr/>
      </dsp:nvSpPr>
      <dsp:spPr>
        <a:xfrm>
          <a:off x="724255" y="416412"/>
          <a:ext cx="1044382" cy="10443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424" tIns="12700" rIns="8142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77201" y="569358"/>
        <a:ext cx="738490" cy="738490"/>
      </dsp:txXfrm>
    </dsp:sp>
    <dsp:sp modelId="{3F620D80-AE8F-44B7-9886-C183D9AF07A7}">
      <dsp:nvSpPr>
        <dsp:cNvPr id="0" name=""/>
        <dsp:cNvSpPr/>
      </dsp:nvSpPr>
      <dsp:spPr>
        <a:xfrm>
          <a:off x="3134" y="3549488"/>
          <a:ext cx="24866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C51D14-711E-4602-8BBE-150588BA17FD}">
      <dsp:nvSpPr>
        <dsp:cNvPr id="0" name=""/>
        <dsp:cNvSpPr/>
      </dsp:nvSpPr>
      <dsp:spPr>
        <a:xfrm>
          <a:off x="2738422" y="68284"/>
          <a:ext cx="2486625" cy="34812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867" tIns="330200" rIns="19386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Hygiejne er </a:t>
          </a:r>
          <a:r>
            <a:rPr lang="da-DK" sz="1800" b="1" kern="1200" dirty="0"/>
            <a:t>”stedmoderligt”</a:t>
          </a:r>
          <a:r>
            <a:rPr lang="da-DK" sz="1800" kern="1200" dirty="0"/>
            <a:t> behandlet inden for flere uddannelser,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 err="1"/>
            <a:t>incl.læge</a:t>
          </a:r>
          <a:r>
            <a:rPr lang="da-DK" sz="1800" kern="1200" dirty="0"/>
            <a:t>- og pædagoguddannelsen</a:t>
          </a:r>
          <a:endParaRPr lang="en-US" sz="1800" kern="1200" dirty="0"/>
        </a:p>
      </dsp:txBody>
      <dsp:txXfrm>
        <a:off x="2738422" y="1391169"/>
        <a:ext cx="2486625" cy="2088765"/>
      </dsp:txXfrm>
    </dsp:sp>
    <dsp:sp modelId="{F6234B0A-8C99-4583-AC53-D6522D6016CA}">
      <dsp:nvSpPr>
        <dsp:cNvPr id="0" name=""/>
        <dsp:cNvSpPr/>
      </dsp:nvSpPr>
      <dsp:spPr>
        <a:xfrm>
          <a:off x="3459543" y="416412"/>
          <a:ext cx="1044382" cy="10443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424" tIns="12700" rIns="8142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612489" y="569358"/>
        <a:ext cx="738490" cy="738490"/>
      </dsp:txXfrm>
    </dsp:sp>
    <dsp:sp modelId="{31565BA9-E236-4B3A-A2FB-6F20921CB91F}">
      <dsp:nvSpPr>
        <dsp:cNvPr id="0" name=""/>
        <dsp:cNvSpPr/>
      </dsp:nvSpPr>
      <dsp:spPr>
        <a:xfrm>
          <a:off x="2738422" y="3549488"/>
          <a:ext cx="24866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AA873A-CD4C-486B-BECA-DD98723498F6}">
      <dsp:nvSpPr>
        <dsp:cNvPr id="0" name=""/>
        <dsp:cNvSpPr/>
      </dsp:nvSpPr>
      <dsp:spPr>
        <a:xfrm>
          <a:off x="5473709" y="68284"/>
          <a:ext cx="2486625" cy="34812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867" tIns="330200" rIns="19386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Besparelser og opgaveglidning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Personalemangel, overbelægning og stort arbejdspres</a:t>
          </a:r>
          <a:endParaRPr lang="en-US" sz="1800" kern="1200" dirty="0"/>
        </a:p>
      </dsp:txBody>
      <dsp:txXfrm>
        <a:off x="5473709" y="1391169"/>
        <a:ext cx="2486625" cy="2088765"/>
      </dsp:txXfrm>
    </dsp:sp>
    <dsp:sp modelId="{34B51A03-0E62-4047-BB13-54940BF6EACA}">
      <dsp:nvSpPr>
        <dsp:cNvPr id="0" name=""/>
        <dsp:cNvSpPr/>
      </dsp:nvSpPr>
      <dsp:spPr>
        <a:xfrm>
          <a:off x="6194831" y="416412"/>
          <a:ext cx="1044382" cy="10443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424" tIns="12700" rIns="8142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347777" y="569358"/>
        <a:ext cx="738490" cy="738490"/>
      </dsp:txXfrm>
    </dsp:sp>
    <dsp:sp modelId="{9F319D40-978D-48AF-B712-FA17E0271800}">
      <dsp:nvSpPr>
        <dsp:cNvPr id="0" name=""/>
        <dsp:cNvSpPr/>
      </dsp:nvSpPr>
      <dsp:spPr>
        <a:xfrm>
          <a:off x="5473709" y="3549488"/>
          <a:ext cx="24866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D70669-FBDD-4A96-8BBB-1C02F9D02F14}">
      <dsp:nvSpPr>
        <dsp:cNvPr id="0" name=""/>
        <dsp:cNvSpPr/>
      </dsp:nvSpPr>
      <dsp:spPr>
        <a:xfrm>
          <a:off x="8208997" y="68284"/>
          <a:ext cx="2486625" cy="34812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867" tIns="330200" rIns="19386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Retningslinjer og procedurer bliver ikke altid  fulgt konsekvent med sociale og </a:t>
          </a:r>
          <a:r>
            <a:rPr lang="da-DK" sz="1800" kern="1200" dirty="0" err="1"/>
            <a:t>økono-miske</a:t>
          </a:r>
          <a:r>
            <a:rPr lang="da-DK" sz="1800" kern="1200" dirty="0"/>
            <a:t> omkostninger til følge</a:t>
          </a:r>
          <a:endParaRPr lang="en-US" sz="1800" kern="1200" dirty="0"/>
        </a:p>
      </dsp:txBody>
      <dsp:txXfrm>
        <a:off x="8208997" y="1391169"/>
        <a:ext cx="2486625" cy="2088765"/>
      </dsp:txXfrm>
    </dsp:sp>
    <dsp:sp modelId="{D39CB587-BCBD-4C7D-B4E3-DBECB0BF829C}">
      <dsp:nvSpPr>
        <dsp:cNvPr id="0" name=""/>
        <dsp:cNvSpPr/>
      </dsp:nvSpPr>
      <dsp:spPr>
        <a:xfrm>
          <a:off x="8930118" y="416412"/>
          <a:ext cx="1044382" cy="10443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424" tIns="12700" rIns="8142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083064" y="569358"/>
        <a:ext cx="738490" cy="738490"/>
      </dsp:txXfrm>
    </dsp:sp>
    <dsp:sp modelId="{94EDA9D6-CCC9-4D8F-B02A-73F2DEF10445}">
      <dsp:nvSpPr>
        <dsp:cNvPr id="0" name=""/>
        <dsp:cNvSpPr/>
      </dsp:nvSpPr>
      <dsp:spPr>
        <a:xfrm>
          <a:off x="8208997" y="3549488"/>
          <a:ext cx="24866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44D52-4C0D-4B66-8B21-2948B4DF62CB}">
      <dsp:nvSpPr>
        <dsp:cNvPr id="0" name=""/>
        <dsp:cNvSpPr/>
      </dsp:nvSpPr>
      <dsp:spPr>
        <a:xfrm>
          <a:off x="-46155" y="-269177"/>
          <a:ext cx="6605915" cy="6605915"/>
        </a:xfrm>
        <a:prstGeom prst="circularArrow">
          <a:avLst>
            <a:gd name="adj1" fmla="val 5310"/>
            <a:gd name="adj2" fmla="val 343918"/>
            <a:gd name="adj3" fmla="val 12695751"/>
            <a:gd name="adj4" fmla="val 18075192"/>
            <a:gd name="adj5" fmla="val 6195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69267-FD9C-4BCF-B3BE-BCE6B52A93F6}">
      <dsp:nvSpPr>
        <dsp:cNvPr id="0" name=""/>
        <dsp:cNvSpPr/>
      </dsp:nvSpPr>
      <dsp:spPr>
        <a:xfrm>
          <a:off x="1071402" y="0"/>
          <a:ext cx="4370798" cy="2185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Hygiejne har i mange år været succesfuld: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Undgå, at blive syg af den mad, vi spiser.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Infrastruktur for affalds- og spildevandshåndtering.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Måde at håndtere og behandle syge på.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Hygiejnepraksis på institutioner, i hjemmet og i virksomhedernes produktion</a:t>
          </a:r>
          <a:endParaRPr lang="en-US" sz="1400" kern="1200" dirty="0"/>
        </a:p>
      </dsp:txBody>
      <dsp:txXfrm>
        <a:off x="1178084" y="106682"/>
        <a:ext cx="4157434" cy="1972035"/>
      </dsp:txXfrm>
    </dsp:sp>
    <dsp:sp modelId="{B4B55EAA-68DD-45B1-A785-609F4D22DF48}">
      <dsp:nvSpPr>
        <dsp:cNvPr id="0" name=""/>
        <dsp:cNvSpPr/>
      </dsp:nvSpPr>
      <dsp:spPr>
        <a:xfrm>
          <a:off x="1071402" y="3885153"/>
          <a:ext cx="4370798" cy="218539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/>
            <a:t>Globalisering, øget samhandel og øget mobilitet giver større risiko for udveksling og spredning af smitte. 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Den øgede rejseaktivitet kan overføre nye mikroorganismer til Danmark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Mulighed for behandlinger i udlandet, f.eks. organtransplantationer i lande med ukendt bakterieflora.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Internethandel med køb af medicin (for eksempel antibiotika) til privat forbrug</a:t>
          </a:r>
          <a:endParaRPr lang="en-US" sz="1400" kern="1200" dirty="0"/>
        </a:p>
      </dsp:txBody>
      <dsp:txXfrm>
        <a:off x="1178084" y="3991835"/>
        <a:ext cx="4157434" cy="19720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D6E3C-9721-4348-A43B-B4D8F12021A4}">
      <dsp:nvSpPr>
        <dsp:cNvPr id="0" name=""/>
        <dsp:cNvSpPr/>
      </dsp:nvSpPr>
      <dsp:spPr>
        <a:xfrm>
          <a:off x="2587389" y="1219093"/>
          <a:ext cx="5646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634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54826" y="1261837"/>
        <a:ext cx="29761" cy="5952"/>
      </dsp:txXfrm>
    </dsp:sp>
    <dsp:sp modelId="{D02AFE6F-7CB2-4AD5-BDDC-5453A4CD01AD}">
      <dsp:nvSpPr>
        <dsp:cNvPr id="0" name=""/>
        <dsp:cNvSpPr/>
      </dsp:nvSpPr>
      <dsp:spPr>
        <a:xfrm>
          <a:off x="1212" y="488420"/>
          <a:ext cx="2587977" cy="1552786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13" tIns="133113" rIns="126813" bIns="13311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I 2025 leverer sundhedsvæsnet for både syge og raske en differentieret og prioriteret indsats </a:t>
          </a:r>
          <a:endParaRPr lang="en-US" sz="1500" kern="1200"/>
        </a:p>
      </dsp:txBody>
      <dsp:txXfrm>
        <a:off x="1212" y="488420"/>
        <a:ext cx="2587977" cy="1552786"/>
      </dsp:txXfrm>
    </dsp:sp>
    <dsp:sp modelId="{F377B2E6-C947-4D18-B2C6-FB9107719451}">
      <dsp:nvSpPr>
        <dsp:cNvPr id="0" name=""/>
        <dsp:cNvSpPr/>
      </dsp:nvSpPr>
      <dsp:spPr>
        <a:xfrm>
          <a:off x="1295200" y="2039406"/>
          <a:ext cx="3183212" cy="564634"/>
        </a:xfrm>
        <a:custGeom>
          <a:avLst/>
          <a:gdLst/>
          <a:ahLst/>
          <a:cxnLst/>
          <a:rect l="0" t="0" r="0" b="0"/>
          <a:pathLst>
            <a:path>
              <a:moveTo>
                <a:pt x="3183212" y="0"/>
              </a:moveTo>
              <a:lnTo>
                <a:pt x="3183212" y="299417"/>
              </a:lnTo>
              <a:lnTo>
                <a:pt x="0" y="299417"/>
              </a:lnTo>
              <a:lnTo>
                <a:pt x="0" y="564634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05847" y="2318747"/>
        <a:ext cx="161919" cy="5952"/>
      </dsp:txXfrm>
    </dsp:sp>
    <dsp:sp modelId="{508E0CBC-9961-424B-91DC-C1BB39B49093}">
      <dsp:nvSpPr>
        <dsp:cNvPr id="0" name=""/>
        <dsp:cNvSpPr/>
      </dsp:nvSpPr>
      <dsp:spPr>
        <a:xfrm>
          <a:off x="3184424" y="488420"/>
          <a:ext cx="2587977" cy="1552786"/>
        </a:xfrm>
        <a:prstGeom prst="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13" tIns="133113" rIns="126813" bIns="13311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Aktiv indsats forholder sig differentieret  til uligheder i sundhed og sygdom i befolkningen. </a:t>
          </a:r>
          <a:endParaRPr lang="en-US" sz="1500" kern="1200" dirty="0"/>
        </a:p>
      </dsp:txBody>
      <dsp:txXfrm>
        <a:off x="3184424" y="488420"/>
        <a:ext cx="2587977" cy="1552786"/>
      </dsp:txXfrm>
    </dsp:sp>
    <dsp:sp modelId="{F1D9A7F6-CFA8-46F8-88E9-3E3F09FE2D3A}">
      <dsp:nvSpPr>
        <dsp:cNvPr id="0" name=""/>
        <dsp:cNvSpPr/>
      </dsp:nvSpPr>
      <dsp:spPr>
        <a:xfrm>
          <a:off x="2587389" y="3367114"/>
          <a:ext cx="5646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634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54826" y="3409858"/>
        <a:ext cx="29761" cy="5952"/>
      </dsp:txXfrm>
    </dsp:sp>
    <dsp:sp modelId="{3E81AD78-9B8E-4EDD-AB21-BA6D449C1294}">
      <dsp:nvSpPr>
        <dsp:cNvPr id="0" name=""/>
        <dsp:cNvSpPr/>
      </dsp:nvSpPr>
      <dsp:spPr>
        <a:xfrm>
          <a:off x="1212" y="2636441"/>
          <a:ext cx="2587977" cy="1552786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13" tIns="133113" rIns="126813" bIns="13311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Opprioriteret indsatsen ift. de ældre og gamle</a:t>
          </a:r>
          <a:endParaRPr lang="en-US" sz="1500" kern="1200"/>
        </a:p>
      </dsp:txBody>
      <dsp:txXfrm>
        <a:off x="1212" y="2636441"/>
        <a:ext cx="2587977" cy="1552786"/>
      </dsp:txXfrm>
    </dsp:sp>
    <dsp:sp modelId="{5F2529FC-A497-488E-9074-9DC9E6B93B2F}">
      <dsp:nvSpPr>
        <dsp:cNvPr id="0" name=""/>
        <dsp:cNvSpPr/>
      </dsp:nvSpPr>
      <dsp:spPr>
        <a:xfrm>
          <a:off x="3184424" y="2636441"/>
          <a:ext cx="2587977" cy="1552786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13" tIns="133113" rIns="126813" bIns="13311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Hensynet til syge, kronikere og patienter vejer i 2025 gennemgående tungere i prioriteringen af sundhedsindsatsen end hensynet til de raske</a:t>
          </a:r>
          <a:endParaRPr lang="en-US" sz="1500" kern="1200"/>
        </a:p>
      </dsp:txBody>
      <dsp:txXfrm>
        <a:off x="3184424" y="2636441"/>
        <a:ext cx="2587977" cy="155278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0D714-B9EC-49AB-8DD3-BFA7BB484B48}">
      <dsp:nvSpPr>
        <dsp:cNvPr id="0" name=""/>
        <dsp:cNvSpPr/>
      </dsp:nvSpPr>
      <dsp:spPr>
        <a:xfrm>
          <a:off x="691" y="323928"/>
          <a:ext cx="2698440" cy="16190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Mange forskellige kommunikations-, rådgivnings-, vejlednings- og undervisningsopgaver </a:t>
          </a:r>
          <a:endParaRPr lang="en-US" sz="2000" kern="1200"/>
        </a:p>
      </dsp:txBody>
      <dsp:txXfrm>
        <a:off x="691" y="323928"/>
        <a:ext cx="2698440" cy="1619064"/>
      </dsp:txXfrm>
    </dsp:sp>
    <dsp:sp modelId="{5FBE23E6-F0E4-4250-9953-100E024219E6}">
      <dsp:nvSpPr>
        <dsp:cNvPr id="0" name=""/>
        <dsp:cNvSpPr/>
      </dsp:nvSpPr>
      <dsp:spPr>
        <a:xfrm>
          <a:off x="2968976" y="323928"/>
          <a:ext cx="2698440" cy="16190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Rettet imod mange forskellige målgrupper</a:t>
          </a:r>
          <a:endParaRPr lang="en-US" sz="2000" kern="1200"/>
        </a:p>
      </dsp:txBody>
      <dsp:txXfrm>
        <a:off x="2968976" y="323928"/>
        <a:ext cx="2698440" cy="1619064"/>
      </dsp:txXfrm>
    </dsp:sp>
    <dsp:sp modelId="{A1FDC52B-AE58-4985-8E4D-3D94B0BB9730}">
      <dsp:nvSpPr>
        <dsp:cNvPr id="0" name=""/>
        <dsp:cNvSpPr/>
      </dsp:nvSpPr>
      <dsp:spPr>
        <a:xfrm>
          <a:off x="6547" y="2212836"/>
          <a:ext cx="2698440" cy="16190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Mange forskellige medier tages i anvendelse</a:t>
          </a:r>
        </a:p>
      </dsp:txBody>
      <dsp:txXfrm>
        <a:off x="6547" y="2212836"/>
        <a:ext cx="2698440" cy="1619064"/>
      </dsp:txXfrm>
    </dsp:sp>
    <dsp:sp modelId="{367C80E6-896E-4CEC-BFE5-F158159503E5}">
      <dsp:nvSpPr>
        <dsp:cNvPr id="0" name=""/>
        <dsp:cNvSpPr/>
      </dsp:nvSpPr>
      <dsp:spPr>
        <a:xfrm>
          <a:off x="2968976" y="2212836"/>
          <a:ext cx="2698440" cy="16190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Ikke-sundhedsprofessionelles  og patientforeningers rolle øges</a:t>
          </a:r>
          <a:endParaRPr lang="en-US" sz="2000" kern="1200" dirty="0"/>
        </a:p>
      </dsp:txBody>
      <dsp:txXfrm>
        <a:off x="2968976" y="2212836"/>
        <a:ext cx="2698440" cy="1619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D97ED-BA3A-4FB8-93D0-32489F5A46E3}">
      <dsp:nvSpPr>
        <dsp:cNvPr id="0" name=""/>
        <dsp:cNvSpPr/>
      </dsp:nvSpPr>
      <dsp:spPr>
        <a:xfrm>
          <a:off x="1969614" y="63688"/>
          <a:ext cx="1594063" cy="10361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Middellevetiden har været stabilt stigende i de sidste 100 år </a:t>
          </a:r>
          <a:endParaRPr lang="en-US" sz="1200" kern="1200"/>
        </a:p>
      </dsp:txBody>
      <dsp:txXfrm>
        <a:off x="2020194" y="114268"/>
        <a:ext cx="1492903" cy="934981"/>
      </dsp:txXfrm>
    </dsp:sp>
    <dsp:sp modelId="{BC7FD34E-33F1-490D-BBFD-07B01139BD83}">
      <dsp:nvSpPr>
        <dsp:cNvPr id="0" name=""/>
        <dsp:cNvSpPr/>
      </dsp:nvSpPr>
      <dsp:spPr>
        <a:xfrm>
          <a:off x="696719" y="581758"/>
          <a:ext cx="4139853" cy="4139853"/>
        </a:xfrm>
        <a:custGeom>
          <a:avLst/>
          <a:gdLst/>
          <a:ahLst/>
          <a:cxnLst/>
          <a:rect l="0" t="0" r="0" b="0"/>
          <a:pathLst>
            <a:path>
              <a:moveTo>
                <a:pt x="2877907" y="164207"/>
              </a:moveTo>
              <a:arcTo wR="2069926" hR="2069926" stAng="17578548" swAng="19612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C0724-D02D-4760-A4CD-7059B256D08F}">
      <dsp:nvSpPr>
        <dsp:cNvPr id="0" name=""/>
        <dsp:cNvSpPr/>
      </dsp:nvSpPr>
      <dsp:spPr>
        <a:xfrm>
          <a:off x="3938231" y="1493972"/>
          <a:ext cx="1594063" cy="10361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Antibiotika havde en afgørende effekt</a:t>
          </a:r>
          <a:endParaRPr lang="en-US" sz="1200" kern="1200"/>
        </a:p>
      </dsp:txBody>
      <dsp:txXfrm>
        <a:off x="3988811" y="1544552"/>
        <a:ext cx="1492903" cy="934981"/>
      </dsp:txXfrm>
    </dsp:sp>
    <dsp:sp modelId="{4E5766B3-CC80-484B-BAF6-5A079AF20989}">
      <dsp:nvSpPr>
        <dsp:cNvPr id="0" name=""/>
        <dsp:cNvSpPr/>
      </dsp:nvSpPr>
      <dsp:spPr>
        <a:xfrm>
          <a:off x="696719" y="581758"/>
          <a:ext cx="4139853" cy="4139853"/>
        </a:xfrm>
        <a:custGeom>
          <a:avLst/>
          <a:gdLst/>
          <a:ahLst/>
          <a:cxnLst/>
          <a:rect l="0" t="0" r="0" b="0"/>
          <a:pathLst>
            <a:path>
              <a:moveTo>
                <a:pt x="4137016" y="1961585"/>
              </a:moveTo>
              <a:arcTo wR="2069926" hR="2069926" stAng="21419983" swAng="21961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A78EC-DBC8-431A-9134-C784F38E21B1}">
      <dsp:nvSpPr>
        <dsp:cNvPr id="0" name=""/>
        <dsp:cNvSpPr/>
      </dsp:nvSpPr>
      <dsp:spPr>
        <a:xfrm>
          <a:off x="3186286" y="3808220"/>
          <a:ext cx="1594063" cy="10361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Det er </a:t>
          </a:r>
          <a:r>
            <a:rPr lang="da-DK" sz="1200" i="1" kern="1200"/>
            <a:t>(diffuse)</a:t>
          </a:r>
          <a:r>
            <a:rPr lang="da-DK" sz="1200" kern="1200"/>
            <a:t> forebyggelseseffekter der giver resultater</a:t>
          </a:r>
          <a:endParaRPr lang="en-US" sz="1200" kern="1200"/>
        </a:p>
      </dsp:txBody>
      <dsp:txXfrm>
        <a:off x="3236866" y="3858800"/>
        <a:ext cx="1492903" cy="934981"/>
      </dsp:txXfrm>
    </dsp:sp>
    <dsp:sp modelId="{8E634FF0-DB26-43D7-A2FE-7292C4611A35}">
      <dsp:nvSpPr>
        <dsp:cNvPr id="0" name=""/>
        <dsp:cNvSpPr/>
      </dsp:nvSpPr>
      <dsp:spPr>
        <a:xfrm>
          <a:off x="696719" y="581758"/>
          <a:ext cx="4139853" cy="4139853"/>
        </a:xfrm>
        <a:custGeom>
          <a:avLst/>
          <a:gdLst/>
          <a:ahLst/>
          <a:cxnLst/>
          <a:rect l="0" t="0" r="0" b="0"/>
          <a:pathLst>
            <a:path>
              <a:moveTo>
                <a:pt x="2481345" y="4098554"/>
              </a:moveTo>
              <a:arcTo wR="2069926" hR="2069926" stAng="4712133" swAng="13757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7A1E-09BB-4FC3-90C8-05DE0066CBC9}">
      <dsp:nvSpPr>
        <dsp:cNvPr id="0" name=""/>
        <dsp:cNvSpPr/>
      </dsp:nvSpPr>
      <dsp:spPr>
        <a:xfrm>
          <a:off x="752941" y="3808220"/>
          <a:ext cx="1594063" cy="10361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Det er de ældste aldersgrupper, der aktuelt oplever det største fald i dødeligheden </a:t>
          </a:r>
          <a:endParaRPr lang="en-US" sz="1200" kern="1200"/>
        </a:p>
      </dsp:txBody>
      <dsp:txXfrm>
        <a:off x="803521" y="3858800"/>
        <a:ext cx="1492903" cy="934981"/>
      </dsp:txXfrm>
    </dsp:sp>
    <dsp:sp modelId="{0736E3BC-45F9-4A82-9BDD-52CF9262E7BB}">
      <dsp:nvSpPr>
        <dsp:cNvPr id="0" name=""/>
        <dsp:cNvSpPr/>
      </dsp:nvSpPr>
      <dsp:spPr>
        <a:xfrm>
          <a:off x="696719" y="581758"/>
          <a:ext cx="4139853" cy="4139853"/>
        </a:xfrm>
        <a:custGeom>
          <a:avLst/>
          <a:gdLst/>
          <a:ahLst/>
          <a:cxnLst/>
          <a:rect l="0" t="0" r="0" b="0"/>
          <a:pathLst>
            <a:path>
              <a:moveTo>
                <a:pt x="345868" y="3215449"/>
              </a:moveTo>
              <a:arcTo wR="2069926" hR="2069926" stAng="8783916" swAng="21961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DBD39-D8A4-480F-B53F-0AA5A939C9E2}">
      <dsp:nvSpPr>
        <dsp:cNvPr id="0" name=""/>
        <dsp:cNvSpPr/>
      </dsp:nvSpPr>
      <dsp:spPr>
        <a:xfrm>
          <a:off x="996" y="1493972"/>
          <a:ext cx="1594063" cy="10361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Hvis vi kunne fjerne de store, dødelige sygdomme vil det øge middellevetiden med ca. 12 år</a:t>
          </a:r>
          <a:endParaRPr lang="en-US" sz="1200" kern="1200"/>
        </a:p>
      </dsp:txBody>
      <dsp:txXfrm>
        <a:off x="51576" y="1544552"/>
        <a:ext cx="1492903" cy="934981"/>
      </dsp:txXfrm>
    </dsp:sp>
    <dsp:sp modelId="{965907EE-D03D-417A-92AE-E32A2BCC283D}">
      <dsp:nvSpPr>
        <dsp:cNvPr id="0" name=""/>
        <dsp:cNvSpPr/>
      </dsp:nvSpPr>
      <dsp:spPr>
        <a:xfrm>
          <a:off x="696719" y="581758"/>
          <a:ext cx="4139853" cy="4139853"/>
        </a:xfrm>
        <a:custGeom>
          <a:avLst/>
          <a:gdLst/>
          <a:ahLst/>
          <a:cxnLst/>
          <a:rect l="0" t="0" r="0" b="0"/>
          <a:pathLst>
            <a:path>
              <a:moveTo>
                <a:pt x="360702" y="902386"/>
              </a:moveTo>
              <a:arcTo wR="2069926" hR="2069926" stAng="12860177" swAng="19612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4979B-DA88-499E-A0FE-DF703A17D4B3}">
      <dsp:nvSpPr>
        <dsp:cNvPr id="0" name=""/>
        <dsp:cNvSpPr/>
      </dsp:nvSpPr>
      <dsp:spPr>
        <a:xfrm>
          <a:off x="0" y="0"/>
          <a:ext cx="512011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3B213-6843-41D7-A902-FABAE5001448}">
      <dsp:nvSpPr>
        <dsp:cNvPr id="0" name=""/>
        <dsp:cNvSpPr/>
      </dsp:nvSpPr>
      <dsp:spPr>
        <a:xfrm>
          <a:off x="0" y="0"/>
          <a:ext cx="5120113" cy="1731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Aldringen af samfundet er ikke et problem i sig selv.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Stiller krav til forståelsen af sundhed og sygdom og dermed til ”systemet”</a:t>
          </a:r>
          <a:endParaRPr lang="en-US" sz="1800" kern="1200" dirty="0"/>
        </a:p>
      </dsp:txBody>
      <dsp:txXfrm>
        <a:off x="0" y="0"/>
        <a:ext cx="5120113" cy="1731114"/>
      </dsp:txXfrm>
    </dsp:sp>
    <dsp:sp modelId="{B54C2255-0F80-442A-92AC-E0041E2AB7C3}">
      <dsp:nvSpPr>
        <dsp:cNvPr id="0" name=""/>
        <dsp:cNvSpPr/>
      </dsp:nvSpPr>
      <dsp:spPr>
        <a:xfrm>
          <a:off x="0" y="1731114"/>
          <a:ext cx="512011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0348C3-D181-4308-B963-BA135928C39F}">
      <dsp:nvSpPr>
        <dsp:cNvPr id="0" name=""/>
        <dsp:cNvSpPr/>
      </dsp:nvSpPr>
      <dsp:spPr>
        <a:xfrm>
          <a:off x="0" y="1731114"/>
          <a:ext cx="5120113" cy="1731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Den voksende middellevetid er en af civilisationens store triumfer</a:t>
          </a:r>
          <a:endParaRPr lang="en-US" sz="2400" kern="1200" dirty="0"/>
        </a:p>
      </dsp:txBody>
      <dsp:txXfrm>
        <a:off x="0" y="1731114"/>
        <a:ext cx="5120113" cy="17311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E9DB6-2515-4727-9A0D-7B3D80908A39}">
      <dsp:nvSpPr>
        <dsp:cNvPr id="0" name=""/>
        <dsp:cNvSpPr/>
      </dsp:nvSpPr>
      <dsp:spPr>
        <a:xfrm>
          <a:off x="3080" y="127496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/>
            <a:t>Forebyggelse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Fedme, diabetes, hjerte-kar, hygiejne, ”smarte fødevarer”</a:t>
          </a:r>
          <a:endParaRPr lang="en-US" sz="1600" kern="1200" dirty="0"/>
        </a:p>
      </dsp:txBody>
      <dsp:txXfrm>
        <a:off x="3080" y="1427734"/>
        <a:ext cx="2444055" cy="2053006"/>
      </dsp:txXfrm>
    </dsp:sp>
    <dsp:sp modelId="{534667B0-C355-43BF-BA4F-B344B39B9644}">
      <dsp:nvSpPr>
        <dsp:cNvPr id="0" name=""/>
        <dsp:cNvSpPr/>
      </dsp:nvSpPr>
      <dsp:spPr>
        <a:xfrm>
          <a:off x="711856" y="469664"/>
          <a:ext cx="1026503" cy="102650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619992"/>
        <a:ext cx="725847" cy="725847"/>
      </dsp:txXfrm>
    </dsp:sp>
    <dsp:sp modelId="{7A306D5A-F4BA-4FC5-B368-4BBF51FE42F3}">
      <dsp:nvSpPr>
        <dsp:cNvPr id="0" name=""/>
        <dsp:cNvSpPr/>
      </dsp:nvSpPr>
      <dsp:spPr>
        <a:xfrm>
          <a:off x="3080" y="3549102"/>
          <a:ext cx="2444055" cy="72"/>
        </a:xfrm>
        <a:prstGeom prst="rect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shade val="51000"/>
                <a:satMod val="130000"/>
              </a:schemeClr>
            </a:gs>
            <a:gs pos="80000">
              <a:schemeClr val="accent5">
                <a:hueOff val="-1419125"/>
                <a:satOff val="5687"/>
                <a:lumOff val="1233"/>
                <a:alphaOff val="0"/>
                <a:shade val="93000"/>
                <a:satMod val="13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7B62E8-EBEB-43DF-95AA-BEC60F4A6D9D}">
      <dsp:nvSpPr>
        <dsp:cNvPr id="0" name=""/>
        <dsp:cNvSpPr/>
      </dsp:nvSpPr>
      <dsp:spPr>
        <a:xfrm>
          <a:off x="2691541" y="127496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/>
            <a:t>Tidlige diagnose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web2 screening, lab on a chip, genetisk </a:t>
          </a:r>
          <a:r>
            <a:rPr lang="da-DK" sz="1600" kern="1200" dirty="0" err="1"/>
            <a:t>risico</a:t>
          </a:r>
          <a:r>
            <a:rPr lang="da-DK" sz="1600" kern="1200" dirty="0"/>
            <a:t> profilering </a:t>
          </a:r>
          <a:endParaRPr lang="en-US" sz="1600" kern="1200" dirty="0"/>
        </a:p>
      </dsp:txBody>
      <dsp:txXfrm>
        <a:off x="2691541" y="1427734"/>
        <a:ext cx="2444055" cy="2053006"/>
      </dsp:txXfrm>
    </dsp:sp>
    <dsp:sp modelId="{10270CE7-DDD5-4AC7-BB9C-7C4F46E52887}">
      <dsp:nvSpPr>
        <dsp:cNvPr id="0" name=""/>
        <dsp:cNvSpPr/>
      </dsp:nvSpPr>
      <dsp:spPr>
        <a:xfrm>
          <a:off x="3400317" y="469664"/>
          <a:ext cx="1026503" cy="1026503"/>
        </a:xfrm>
        <a:prstGeom prst="ellipse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shade val="51000"/>
                <a:satMod val="130000"/>
              </a:schemeClr>
            </a:gs>
            <a:gs pos="80000">
              <a:schemeClr val="accent5">
                <a:hueOff val="-2838251"/>
                <a:satOff val="11375"/>
                <a:lumOff val="2465"/>
                <a:alphaOff val="0"/>
                <a:shade val="93000"/>
                <a:satMod val="13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619992"/>
        <a:ext cx="725847" cy="725847"/>
      </dsp:txXfrm>
    </dsp:sp>
    <dsp:sp modelId="{3EA75639-23F8-4A21-A453-9A65E6E8CAB6}">
      <dsp:nvSpPr>
        <dsp:cNvPr id="0" name=""/>
        <dsp:cNvSpPr/>
      </dsp:nvSpPr>
      <dsp:spPr>
        <a:xfrm>
          <a:off x="2691541" y="3549102"/>
          <a:ext cx="2444055" cy="72"/>
        </a:xfrm>
        <a:prstGeom prst="rect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shade val="51000"/>
                <a:satMod val="130000"/>
              </a:schemeClr>
            </a:gs>
            <a:gs pos="80000">
              <a:schemeClr val="accent5">
                <a:hueOff val="-4257376"/>
                <a:satOff val="17062"/>
                <a:lumOff val="36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DE2F47-B4C2-42E8-9CE2-AEE49F2C981D}">
      <dsp:nvSpPr>
        <dsp:cNvPr id="0" name=""/>
        <dsp:cNvSpPr/>
      </dsp:nvSpPr>
      <dsp:spPr>
        <a:xfrm>
          <a:off x="5387884" y="127496"/>
          <a:ext cx="2428291" cy="3421677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/>
            <a:t>Behandling/helbredelse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Stamceller, </a:t>
          </a:r>
          <a:r>
            <a:rPr lang="da-DK" sz="1600" kern="1200" dirty="0" err="1"/>
            <a:t>nano-tech</a:t>
          </a:r>
          <a:endParaRPr lang="en-US" sz="1600" kern="1200" dirty="0"/>
        </a:p>
      </dsp:txBody>
      <dsp:txXfrm>
        <a:off x="5387884" y="1427734"/>
        <a:ext cx="2428291" cy="2053006"/>
      </dsp:txXfrm>
    </dsp:sp>
    <dsp:sp modelId="{AC053408-3D2E-4192-A415-E3549F779DB8}">
      <dsp:nvSpPr>
        <dsp:cNvPr id="0" name=""/>
        <dsp:cNvSpPr/>
      </dsp:nvSpPr>
      <dsp:spPr>
        <a:xfrm>
          <a:off x="6088778" y="469664"/>
          <a:ext cx="1026503" cy="1026503"/>
        </a:xfrm>
        <a:prstGeom prst="ellipse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shade val="51000"/>
                <a:satMod val="130000"/>
              </a:schemeClr>
            </a:gs>
            <a:gs pos="80000">
              <a:schemeClr val="accent5">
                <a:hueOff val="-5676501"/>
                <a:satOff val="22749"/>
                <a:lumOff val="4930"/>
                <a:alphaOff val="0"/>
                <a:shade val="93000"/>
                <a:satMod val="13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619992"/>
        <a:ext cx="725847" cy="725847"/>
      </dsp:txXfrm>
    </dsp:sp>
    <dsp:sp modelId="{A2A78017-13D1-4AB2-AF30-EB07E0CEF966}">
      <dsp:nvSpPr>
        <dsp:cNvPr id="0" name=""/>
        <dsp:cNvSpPr/>
      </dsp:nvSpPr>
      <dsp:spPr>
        <a:xfrm>
          <a:off x="5380002" y="3549102"/>
          <a:ext cx="2444055" cy="72"/>
        </a:xfrm>
        <a:prstGeom prst="rect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shade val="51000"/>
                <a:satMod val="130000"/>
              </a:schemeClr>
            </a:gs>
            <a:gs pos="80000">
              <a:schemeClr val="accent5">
                <a:hueOff val="-7095626"/>
                <a:satOff val="28436"/>
                <a:lumOff val="6163"/>
                <a:alphaOff val="0"/>
                <a:shade val="93000"/>
                <a:satMod val="13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4A9C0D-A76B-4BEC-9D73-AC49214FE035}">
      <dsp:nvSpPr>
        <dsp:cNvPr id="0" name=""/>
        <dsp:cNvSpPr/>
      </dsp:nvSpPr>
      <dsp:spPr>
        <a:xfrm>
          <a:off x="8068463" y="127496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 err="1"/>
            <a:t>Anti-ageing</a:t>
          </a:r>
          <a:r>
            <a:rPr lang="da-DK" sz="1600" b="1" kern="1200" dirty="0"/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Hormoner, fitness, Viagra, </a:t>
          </a:r>
          <a:r>
            <a:rPr lang="da-DK" sz="1600" kern="1200" dirty="0" err="1"/>
            <a:t>cognitive</a:t>
          </a:r>
          <a:r>
            <a:rPr lang="da-DK" sz="1600" kern="1200" dirty="0"/>
            <a:t>… </a:t>
          </a:r>
          <a:endParaRPr lang="en-US" sz="1600" kern="1200" dirty="0"/>
        </a:p>
      </dsp:txBody>
      <dsp:txXfrm>
        <a:off x="8068463" y="1427734"/>
        <a:ext cx="2444055" cy="2053006"/>
      </dsp:txXfrm>
    </dsp:sp>
    <dsp:sp modelId="{D550F455-3AE0-4795-99C3-735E274A04FE}">
      <dsp:nvSpPr>
        <dsp:cNvPr id="0" name=""/>
        <dsp:cNvSpPr/>
      </dsp:nvSpPr>
      <dsp:spPr>
        <a:xfrm>
          <a:off x="8777239" y="469664"/>
          <a:ext cx="1026503" cy="1026503"/>
        </a:xfrm>
        <a:prstGeom prst="ellipse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shade val="51000"/>
                <a:satMod val="130000"/>
              </a:schemeClr>
            </a:gs>
            <a:gs pos="80000">
              <a:schemeClr val="accent5">
                <a:hueOff val="-8514751"/>
                <a:satOff val="34124"/>
                <a:lumOff val="7395"/>
                <a:alphaOff val="0"/>
                <a:shade val="93000"/>
                <a:satMod val="13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27567" y="619992"/>
        <a:ext cx="725847" cy="725847"/>
      </dsp:txXfrm>
    </dsp:sp>
    <dsp:sp modelId="{20BD69CB-7995-4EAA-B1DF-B00C052279EF}">
      <dsp:nvSpPr>
        <dsp:cNvPr id="0" name=""/>
        <dsp:cNvSpPr/>
      </dsp:nvSpPr>
      <dsp:spPr>
        <a:xfrm>
          <a:off x="8068463" y="3549102"/>
          <a:ext cx="2444055" cy="72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9A93B-B98A-45D6-BC71-07C80F1042A8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DC293-F709-4291-AA9F-7071960563AB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3A352-6799-4740-9337-302FC3D25744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85D34-7226-42E7-9A47-E48290EA066D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B6ECE-07DE-4E0C-9D17-DDE05578771B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7C903-B475-49BA-8B56-C37D775CDFAF}">
      <dsp:nvSpPr>
        <dsp:cNvPr id="0" name=""/>
        <dsp:cNvSpPr/>
      </dsp:nvSpPr>
      <dsp:spPr>
        <a:xfrm>
          <a:off x="3117030" y="1457624"/>
          <a:ext cx="1995538" cy="1926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Sundhed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Det gode liv</a:t>
          </a:r>
        </a:p>
      </dsp:txBody>
      <dsp:txXfrm>
        <a:off x="3409270" y="1739790"/>
        <a:ext cx="1411058" cy="1362418"/>
      </dsp:txXfrm>
    </dsp:sp>
    <dsp:sp modelId="{311C44DF-E704-40ED-A545-71A7C0B98720}">
      <dsp:nvSpPr>
        <dsp:cNvPr id="0" name=""/>
        <dsp:cNvSpPr/>
      </dsp:nvSpPr>
      <dsp:spPr>
        <a:xfrm>
          <a:off x="3514256" y="761"/>
          <a:ext cx="1201087" cy="120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50" b="1" kern="1200" dirty="0"/>
            <a:t>RASKE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Socialgrupper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 Ressourcer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Mestring 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af eget liv</a:t>
          </a:r>
        </a:p>
      </dsp:txBody>
      <dsp:txXfrm>
        <a:off x="3690151" y="176656"/>
        <a:ext cx="849297" cy="849297"/>
      </dsp:txXfrm>
    </dsp:sp>
    <dsp:sp modelId="{ABD2E263-5546-4E04-8BA4-F0F4E4F02864}">
      <dsp:nvSpPr>
        <dsp:cNvPr id="0" name=""/>
        <dsp:cNvSpPr/>
      </dsp:nvSpPr>
      <dsp:spPr>
        <a:xfrm>
          <a:off x="5244888" y="1258139"/>
          <a:ext cx="1201087" cy="120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50" b="1" kern="1200" dirty="0"/>
            <a:t>RASKE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m.  mindre funktions-nedsættelse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900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Akutte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patienter</a:t>
          </a:r>
        </a:p>
      </dsp:txBody>
      <dsp:txXfrm>
        <a:off x="5420783" y="1434034"/>
        <a:ext cx="849297" cy="849297"/>
      </dsp:txXfrm>
    </dsp:sp>
    <dsp:sp modelId="{D6344B45-D0F9-4565-8D28-4FB655C4BD2F}">
      <dsp:nvSpPr>
        <dsp:cNvPr id="0" name=""/>
        <dsp:cNvSpPr/>
      </dsp:nvSpPr>
      <dsp:spPr>
        <a:xfrm>
          <a:off x="4583845" y="3292619"/>
          <a:ext cx="1201087" cy="120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50" b="1" kern="1200" dirty="0"/>
            <a:t>SYGE </a:t>
          </a:r>
          <a:r>
            <a:rPr lang="da-DK" sz="1200" b="1" kern="1200" dirty="0"/>
            <a:t> </a:t>
          </a:r>
          <a:r>
            <a:rPr lang="da-DK" sz="1200" kern="1200" dirty="0"/>
            <a:t>Patienter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Egne ressource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 err="1"/>
            <a:t>Outcome</a:t>
          </a:r>
          <a:r>
            <a:rPr lang="da-DK" sz="900" kern="1200" dirty="0"/>
            <a:t> af behandling</a:t>
          </a:r>
        </a:p>
      </dsp:txBody>
      <dsp:txXfrm>
        <a:off x="4759740" y="3468514"/>
        <a:ext cx="849297" cy="849297"/>
      </dsp:txXfrm>
    </dsp:sp>
    <dsp:sp modelId="{515B011F-CF1A-4121-88B3-E96394331B4F}">
      <dsp:nvSpPr>
        <dsp:cNvPr id="0" name=""/>
        <dsp:cNvSpPr/>
      </dsp:nvSpPr>
      <dsp:spPr>
        <a:xfrm>
          <a:off x="2444666" y="3292619"/>
          <a:ext cx="1201087" cy="120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50" b="1" kern="1200" dirty="0"/>
            <a:t>Tidl. patienter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 err="1"/>
            <a:t>Rehab</a:t>
          </a:r>
          <a:endParaRPr lang="da-DK" sz="900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Sparring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 err="1"/>
            <a:t>Compliance</a:t>
          </a:r>
          <a:endParaRPr lang="da-DK" sz="900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600" kern="1200" dirty="0"/>
        </a:p>
      </dsp:txBody>
      <dsp:txXfrm>
        <a:off x="2620561" y="3468514"/>
        <a:ext cx="849297" cy="849297"/>
      </dsp:txXfrm>
    </dsp:sp>
    <dsp:sp modelId="{CDC3C729-F7F0-4758-9342-9FDFE3502278}">
      <dsp:nvSpPr>
        <dsp:cNvPr id="0" name=""/>
        <dsp:cNvSpPr/>
      </dsp:nvSpPr>
      <dsp:spPr>
        <a:xfrm>
          <a:off x="1783623" y="1258139"/>
          <a:ext cx="1201087" cy="120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100" kern="1200" dirty="0"/>
        </a:p>
      </dsp:txBody>
      <dsp:txXfrm>
        <a:off x="1959518" y="1434034"/>
        <a:ext cx="849297" cy="8492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10409-3161-41F5-A1BF-B183DB47C1FB}">
      <dsp:nvSpPr>
        <dsp:cNvPr id="0" name=""/>
        <dsp:cNvSpPr/>
      </dsp:nvSpPr>
      <dsp:spPr>
        <a:xfrm>
          <a:off x="391836" y="122718"/>
          <a:ext cx="1585906" cy="158590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Raske</a:t>
          </a:r>
        </a:p>
      </dsp:txBody>
      <dsp:txXfrm>
        <a:off x="1227647" y="458780"/>
        <a:ext cx="566395" cy="471996"/>
      </dsp:txXfrm>
    </dsp:sp>
    <dsp:sp modelId="{BC35C7DF-C3FD-4215-A4E3-E7BA89DD2700}">
      <dsp:nvSpPr>
        <dsp:cNvPr id="0" name=""/>
        <dsp:cNvSpPr/>
      </dsp:nvSpPr>
      <dsp:spPr>
        <a:xfrm>
          <a:off x="359174" y="179358"/>
          <a:ext cx="1585906" cy="158590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Kronikere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(Multi-)</a:t>
          </a:r>
        </a:p>
      </dsp:txBody>
      <dsp:txXfrm>
        <a:off x="736771" y="1208309"/>
        <a:ext cx="849592" cy="415356"/>
      </dsp:txXfrm>
    </dsp:sp>
    <dsp:sp modelId="{A83AA1FF-4459-4AF9-8F64-622EBBF572D0}">
      <dsp:nvSpPr>
        <dsp:cNvPr id="0" name=""/>
        <dsp:cNvSpPr/>
      </dsp:nvSpPr>
      <dsp:spPr>
        <a:xfrm>
          <a:off x="326512" y="122718"/>
          <a:ext cx="1585906" cy="158590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 err="1"/>
            <a:t>Ter-minale</a:t>
          </a:r>
          <a:endParaRPr lang="da-DK" sz="1100" kern="1200" dirty="0"/>
        </a:p>
      </dsp:txBody>
      <dsp:txXfrm>
        <a:off x="510213" y="458780"/>
        <a:ext cx="566395" cy="471996"/>
      </dsp:txXfrm>
    </dsp:sp>
    <dsp:sp modelId="{2BDBECE3-9CCF-4356-9F4B-3982546FC7D5}">
      <dsp:nvSpPr>
        <dsp:cNvPr id="0" name=""/>
        <dsp:cNvSpPr/>
      </dsp:nvSpPr>
      <dsp:spPr>
        <a:xfrm>
          <a:off x="293792" y="24543"/>
          <a:ext cx="1782256" cy="178225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F37D1-CF13-4C25-905F-C6859AB313F5}">
      <dsp:nvSpPr>
        <dsp:cNvPr id="0" name=""/>
        <dsp:cNvSpPr/>
      </dsp:nvSpPr>
      <dsp:spPr>
        <a:xfrm>
          <a:off x="260999" y="81083"/>
          <a:ext cx="1782256" cy="178225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DA2ED-79CD-4693-94D7-9CACFC3487DB}">
      <dsp:nvSpPr>
        <dsp:cNvPr id="0" name=""/>
        <dsp:cNvSpPr/>
      </dsp:nvSpPr>
      <dsp:spPr>
        <a:xfrm>
          <a:off x="228206" y="24543"/>
          <a:ext cx="1782256" cy="178225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DC293-F709-4291-AA9F-7071960563AB}">
      <dsp:nvSpPr>
        <dsp:cNvPr id="0" name=""/>
        <dsp:cNvSpPr/>
      </dsp:nvSpPr>
      <dsp:spPr>
        <a:xfrm>
          <a:off x="2525512" y="664462"/>
          <a:ext cx="3482283" cy="3482283"/>
        </a:xfrm>
        <a:prstGeom prst="blockArc">
          <a:avLst>
            <a:gd name="adj1" fmla="val 8728611"/>
            <a:gd name="adj2" fmla="val 1613312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93A352-6799-4740-9337-302FC3D25744}">
      <dsp:nvSpPr>
        <dsp:cNvPr id="0" name=""/>
        <dsp:cNvSpPr/>
      </dsp:nvSpPr>
      <dsp:spPr>
        <a:xfrm>
          <a:off x="2222666" y="329855"/>
          <a:ext cx="3482283" cy="3482283"/>
        </a:xfrm>
        <a:prstGeom prst="blockArc">
          <a:avLst>
            <a:gd name="adj1" fmla="val 3776140"/>
            <a:gd name="adj2" fmla="val 7813675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D85D34-7226-42E7-9A47-E48290EA066D}">
      <dsp:nvSpPr>
        <dsp:cNvPr id="0" name=""/>
        <dsp:cNvSpPr/>
      </dsp:nvSpPr>
      <dsp:spPr>
        <a:xfrm>
          <a:off x="2366807" y="264477"/>
          <a:ext cx="3482283" cy="3482283"/>
        </a:xfrm>
        <a:prstGeom prst="blockArc">
          <a:avLst>
            <a:gd name="adj1" fmla="val 76841"/>
            <a:gd name="adj2" fmla="val 409618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CB6ECE-07DE-4E0C-9D17-DDE05578771B}">
      <dsp:nvSpPr>
        <dsp:cNvPr id="0" name=""/>
        <dsp:cNvSpPr/>
      </dsp:nvSpPr>
      <dsp:spPr>
        <a:xfrm>
          <a:off x="2404929" y="662531"/>
          <a:ext cx="3482283" cy="3482283"/>
        </a:xfrm>
        <a:prstGeom prst="blockArc">
          <a:avLst>
            <a:gd name="adj1" fmla="val 16376940"/>
            <a:gd name="adj2" fmla="val 20866689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7C903-B475-49BA-8B56-C37D775CDFAF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Sundhed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Det gode liv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6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600" kern="1200" dirty="0"/>
        </a:p>
      </dsp:txBody>
      <dsp:txXfrm>
        <a:off x="3547939" y="1696120"/>
        <a:ext cx="1133721" cy="1133721"/>
      </dsp:txXfrm>
    </dsp:sp>
    <dsp:sp modelId="{311C44DF-E704-40ED-A545-71A7C0B98720}">
      <dsp:nvSpPr>
        <dsp:cNvPr id="0" name=""/>
        <dsp:cNvSpPr/>
      </dsp:nvSpPr>
      <dsp:spPr>
        <a:xfrm>
          <a:off x="3672405" y="144023"/>
          <a:ext cx="1122327" cy="1122327"/>
        </a:xfrm>
        <a:prstGeom prst="ellipse">
          <a:avLst/>
        </a:prstGeom>
        <a:gradFill rotWithShape="0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50" b="1" kern="1200" dirty="0"/>
            <a:t>RASKE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Socialgrupper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 Ressourcer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 err="1"/>
            <a:t>Mestring</a:t>
          </a:r>
          <a:r>
            <a:rPr lang="da-DK" sz="900" kern="1200" dirty="0"/>
            <a:t> 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af eget liv</a:t>
          </a:r>
        </a:p>
      </dsp:txBody>
      <dsp:txXfrm>
        <a:off x="3836766" y="308384"/>
        <a:ext cx="793605" cy="793605"/>
      </dsp:txXfrm>
    </dsp:sp>
    <dsp:sp modelId="{ABD2E263-5546-4E04-8BA4-F0F4E4F02864}">
      <dsp:nvSpPr>
        <dsp:cNvPr id="0" name=""/>
        <dsp:cNvSpPr/>
      </dsp:nvSpPr>
      <dsp:spPr>
        <a:xfrm>
          <a:off x="5247098" y="1482467"/>
          <a:ext cx="1122327" cy="1122327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50" b="1" kern="1200" dirty="0"/>
            <a:t>RASKE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50" b="0" kern="1200" dirty="0"/>
            <a:t>m. funktions-reduktion</a:t>
          </a:r>
        </a:p>
      </dsp:txBody>
      <dsp:txXfrm>
        <a:off x="5411459" y="1646828"/>
        <a:ext cx="793605" cy="793605"/>
      </dsp:txXfrm>
    </dsp:sp>
    <dsp:sp modelId="{D6344B45-D0F9-4565-8D28-4FB655C4BD2F}">
      <dsp:nvSpPr>
        <dsp:cNvPr id="0" name=""/>
        <dsp:cNvSpPr/>
      </dsp:nvSpPr>
      <dsp:spPr>
        <a:xfrm>
          <a:off x="4176463" y="3024333"/>
          <a:ext cx="1122327" cy="1122327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50" b="1" kern="1200" dirty="0">
              <a:solidFill>
                <a:schemeClr val="tx1"/>
              </a:solidFill>
            </a:rPr>
            <a:t>SYGE </a:t>
          </a:r>
          <a:r>
            <a:rPr lang="da-DK" sz="1200" b="1" kern="1200" dirty="0">
              <a:solidFill>
                <a:schemeClr val="tx1"/>
              </a:solidFill>
            </a:rPr>
            <a:t> </a:t>
          </a:r>
          <a:r>
            <a:rPr lang="da-DK" sz="1200" kern="1200" dirty="0">
              <a:solidFill>
                <a:schemeClr val="tx1"/>
              </a:solidFill>
            </a:rPr>
            <a:t>Patienter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>
              <a:solidFill>
                <a:schemeClr val="tx1"/>
              </a:solidFill>
            </a:rPr>
            <a:t>Behandling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 err="1">
              <a:solidFill>
                <a:schemeClr val="tx1"/>
              </a:solidFill>
            </a:rPr>
            <a:t>Outcome</a:t>
          </a:r>
          <a:r>
            <a:rPr lang="da-DK" sz="900" kern="1200" dirty="0">
              <a:solidFill>
                <a:schemeClr val="tx1"/>
              </a:solidFill>
            </a:rPr>
            <a:t> af behandling</a:t>
          </a:r>
        </a:p>
      </dsp:txBody>
      <dsp:txXfrm>
        <a:off x="4340824" y="3188694"/>
        <a:ext cx="793605" cy="793605"/>
      </dsp:txXfrm>
    </dsp:sp>
    <dsp:sp modelId="{515B011F-CF1A-4121-88B3-E96394331B4F}">
      <dsp:nvSpPr>
        <dsp:cNvPr id="0" name=""/>
        <dsp:cNvSpPr/>
      </dsp:nvSpPr>
      <dsp:spPr>
        <a:xfrm>
          <a:off x="2304256" y="2808314"/>
          <a:ext cx="1122327" cy="1122327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50" b="1" kern="1200" dirty="0" err="1">
              <a:solidFill>
                <a:schemeClr val="tx1"/>
              </a:solidFill>
            </a:rPr>
            <a:t>Tidl</a:t>
          </a:r>
          <a:r>
            <a:rPr lang="da-DK" sz="1050" b="1" kern="1200" dirty="0">
              <a:solidFill>
                <a:schemeClr val="tx1"/>
              </a:solidFill>
            </a:rPr>
            <a:t> patienter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 err="1">
              <a:solidFill>
                <a:schemeClr val="tx1"/>
              </a:solidFill>
            </a:rPr>
            <a:t>Rehab</a:t>
          </a:r>
          <a:endParaRPr lang="da-DK" sz="900" kern="1200" dirty="0">
            <a:solidFill>
              <a:schemeClr val="tx1"/>
            </a:solidFill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>
              <a:solidFill>
                <a:schemeClr val="tx1"/>
              </a:solidFill>
            </a:rPr>
            <a:t>Sparring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 err="1">
              <a:solidFill>
                <a:schemeClr val="tx1"/>
              </a:solidFill>
            </a:rPr>
            <a:t>Compliance</a:t>
          </a:r>
          <a:endParaRPr lang="da-DK" sz="900" kern="1200" dirty="0">
            <a:solidFill>
              <a:schemeClr val="tx1"/>
            </a:solidFill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600" kern="1200" dirty="0"/>
        </a:p>
      </dsp:txBody>
      <dsp:txXfrm>
        <a:off x="2468617" y="2972675"/>
        <a:ext cx="793605" cy="7936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CFC30-C222-40F7-8167-CBD0A2A4297A}">
      <dsp:nvSpPr>
        <dsp:cNvPr id="0" name=""/>
        <dsp:cNvSpPr/>
      </dsp:nvSpPr>
      <dsp:spPr>
        <a:xfrm>
          <a:off x="1800202" y="1368148"/>
          <a:ext cx="1742593" cy="1742593"/>
        </a:xfrm>
        <a:prstGeom prst="gear9">
          <a:avLst/>
        </a:prstGeom>
        <a:gradFill rotWithShape="0">
          <a:gsLst>
            <a:gs pos="0">
              <a:srgbClr val="00B0F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Sygehuse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Sundhedsklinikker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Speciallæger</a:t>
          </a:r>
        </a:p>
      </dsp:txBody>
      <dsp:txXfrm>
        <a:off x="2150541" y="1776342"/>
        <a:ext cx="1041915" cy="895729"/>
      </dsp:txXfrm>
    </dsp:sp>
    <dsp:sp modelId="{96D50BD1-3B44-4B98-AF01-4590B7539015}">
      <dsp:nvSpPr>
        <dsp:cNvPr id="0" name=""/>
        <dsp:cNvSpPr/>
      </dsp:nvSpPr>
      <dsp:spPr>
        <a:xfrm>
          <a:off x="1872209" y="72010"/>
          <a:ext cx="1267340" cy="1267340"/>
        </a:xfrm>
        <a:prstGeom prst="gear6">
          <a:avLst/>
        </a:prstGeom>
        <a:gradFill rotWithShape="0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Tidlig diagnose</a:t>
          </a:r>
        </a:p>
      </dsp:txBody>
      <dsp:txXfrm>
        <a:off x="2191266" y="392995"/>
        <a:ext cx="629226" cy="625370"/>
      </dsp:txXfrm>
    </dsp:sp>
    <dsp:sp modelId="{9D973A68-C0BC-4316-A31B-913A1F9B1820}">
      <dsp:nvSpPr>
        <dsp:cNvPr id="0" name=""/>
        <dsp:cNvSpPr/>
      </dsp:nvSpPr>
      <dsp:spPr>
        <a:xfrm rot="20700000">
          <a:off x="139536" y="1242412"/>
          <a:ext cx="1241735" cy="1241735"/>
        </a:xfrm>
        <a:prstGeom prst="gear6">
          <a:avLst/>
        </a:prstGeom>
        <a:gradFill rotWithShape="0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Rettidig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udslusning</a:t>
          </a:r>
        </a:p>
      </dsp:txBody>
      <dsp:txXfrm rot="-20700000">
        <a:off x="411885" y="1514761"/>
        <a:ext cx="697037" cy="697037"/>
      </dsp:txXfrm>
    </dsp:sp>
    <dsp:sp modelId="{21A5221A-15A6-4C43-8BDF-33FA16DB6CD4}">
      <dsp:nvSpPr>
        <dsp:cNvPr id="0" name=""/>
        <dsp:cNvSpPr/>
      </dsp:nvSpPr>
      <dsp:spPr>
        <a:xfrm>
          <a:off x="1800203" y="1224145"/>
          <a:ext cx="1945927" cy="2035170"/>
        </a:xfrm>
        <a:prstGeom prst="circularArrow">
          <a:avLst>
            <a:gd name="adj1" fmla="val 4687"/>
            <a:gd name="adj2" fmla="val 299029"/>
            <a:gd name="adj3" fmla="val 2485460"/>
            <a:gd name="adj4" fmla="val 15929083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F1C631-2F5D-48E9-8A50-FEF10535626E}">
      <dsp:nvSpPr>
        <dsp:cNvPr id="0" name=""/>
        <dsp:cNvSpPr/>
      </dsp:nvSpPr>
      <dsp:spPr>
        <a:xfrm>
          <a:off x="-152494" y="1101185"/>
          <a:ext cx="1620612" cy="162061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F2EF69-CED6-48A2-9C40-F12147E488BC}">
      <dsp:nvSpPr>
        <dsp:cNvPr id="0" name=""/>
        <dsp:cNvSpPr/>
      </dsp:nvSpPr>
      <dsp:spPr>
        <a:xfrm>
          <a:off x="1800197" y="-144017"/>
          <a:ext cx="1997059" cy="17473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10409-3161-41F5-A1BF-B183DB47C1FB}">
      <dsp:nvSpPr>
        <dsp:cNvPr id="0" name=""/>
        <dsp:cNvSpPr/>
      </dsp:nvSpPr>
      <dsp:spPr>
        <a:xfrm>
          <a:off x="391836" y="122718"/>
          <a:ext cx="1585906" cy="158590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Raske</a:t>
          </a:r>
        </a:p>
      </dsp:txBody>
      <dsp:txXfrm>
        <a:off x="1227647" y="458780"/>
        <a:ext cx="566395" cy="471996"/>
      </dsp:txXfrm>
    </dsp:sp>
    <dsp:sp modelId="{BC35C7DF-C3FD-4215-A4E3-E7BA89DD2700}">
      <dsp:nvSpPr>
        <dsp:cNvPr id="0" name=""/>
        <dsp:cNvSpPr/>
      </dsp:nvSpPr>
      <dsp:spPr>
        <a:xfrm>
          <a:off x="359174" y="179358"/>
          <a:ext cx="1585906" cy="158590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Kronikere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(Multi-)</a:t>
          </a:r>
        </a:p>
      </dsp:txBody>
      <dsp:txXfrm>
        <a:off x="736771" y="1208309"/>
        <a:ext cx="849592" cy="415356"/>
      </dsp:txXfrm>
    </dsp:sp>
    <dsp:sp modelId="{A83AA1FF-4459-4AF9-8F64-622EBBF572D0}">
      <dsp:nvSpPr>
        <dsp:cNvPr id="0" name=""/>
        <dsp:cNvSpPr/>
      </dsp:nvSpPr>
      <dsp:spPr>
        <a:xfrm>
          <a:off x="144022" y="1"/>
          <a:ext cx="1585906" cy="158590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 err="1"/>
            <a:t>Ter-minale</a:t>
          </a:r>
          <a:endParaRPr lang="da-DK" sz="1100" kern="1200" dirty="0"/>
        </a:p>
      </dsp:txBody>
      <dsp:txXfrm>
        <a:off x="327723" y="336062"/>
        <a:ext cx="566395" cy="471996"/>
      </dsp:txXfrm>
    </dsp:sp>
    <dsp:sp modelId="{2BDBECE3-9CCF-4356-9F4B-3982546FC7D5}">
      <dsp:nvSpPr>
        <dsp:cNvPr id="0" name=""/>
        <dsp:cNvSpPr/>
      </dsp:nvSpPr>
      <dsp:spPr>
        <a:xfrm>
          <a:off x="293792" y="24543"/>
          <a:ext cx="1782256" cy="178225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F37D1-CF13-4C25-905F-C6859AB313F5}">
      <dsp:nvSpPr>
        <dsp:cNvPr id="0" name=""/>
        <dsp:cNvSpPr/>
      </dsp:nvSpPr>
      <dsp:spPr>
        <a:xfrm>
          <a:off x="260999" y="81083"/>
          <a:ext cx="1782256" cy="178225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0DA2ED-79CD-4693-94D7-9CACFC3487DB}">
      <dsp:nvSpPr>
        <dsp:cNvPr id="0" name=""/>
        <dsp:cNvSpPr/>
      </dsp:nvSpPr>
      <dsp:spPr>
        <a:xfrm>
          <a:off x="72004" y="-144013"/>
          <a:ext cx="1782256" cy="178225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9D0BD-77C0-433C-B506-34E305A2C5DA}" type="datetimeFigureOut">
              <a:rPr lang="da-DK" smtClean="0"/>
              <a:t>23-09-2018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E7403-86D5-41DB-911A-89F0FFEB21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16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dirty="0"/>
              <a:t>Selvom det virker banalt er det væsentligt, at man har en forståelse for at der er forskellige generationer på arbejdsmarkedet (se figur), og at de har forskellige bidrag til kompetencestrategien.  </a:t>
            </a:r>
          </a:p>
          <a:p>
            <a:endParaRPr lang="da-DK" sz="1100" dirty="0"/>
          </a:p>
          <a:p>
            <a:r>
              <a:rPr lang="da-DK" sz="1100" dirty="0"/>
              <a:t>Set ud fra en ”forsyningssikkerhed” er det vigtigt, at have fokus på: </a:t>
            </a:r>
          </a:p>
          <a:p>
            <a:endParaRPr lang="da-DK" sz="1100" dirty="0"/>
          </a:p>
          <a:p>
            <a:pPr lvl="1"/>
            <a:r>
              <a:rPr lang="da-DK" sz="1100" dirty="0"/>
              <a:t>Baby-</a:t>
            </a:r>
            <a:r>
              <a:rPr lang="da-DK" sz="1100" dirty="0" err="1"/>
              <a:t>Boomernes</a:t>
            </a:r>
            <a:r>
              <a:rPr lang="da-DK" sz="1100" dirty="0"/>
              <a:t> tilbagetrækningsmønster og –motiver, samt have forståelse for hvilke ”kompetence-huller” de efterlader. </a:t>
            </a:r>
          </a:p>
          <a:p>
            <a:pPr lvl="1"/>
            <a:r>
              <a:rPr lang="da-DK" sz="1100" dirty="0"/>
              <a:t>At Generation X, der er den største aktive gruppe, skal sikres en løbende vedligeholdelse af deres kompetencer primært via videre- og </a:t>
            </a:r>
            <a:r>
              <a:rPr lang="da-DK" sz="1100" dirty="0" err="1"/>
              <a:t>efter-uddannelse</a:t>
            </a:r>
            <a:r>
              <a:rPr lang="da-DK" sz="1100" dirty="0"/>
              <a:t> </a:t>
            </a:r>
          </a:p>
          <a:p>
            <a:pPr lvl="1"/>
            <a:r>
              <a:rPr lang="da-DK" sz="1100" dirty="0"/>
              <a:t>Derudover er </a:t>
            </a:r>
            <a:r>
              <a:rPr lang="da-DK" sz="1100" dirty="0" err="1"/>
              <a:t>Millennial</a:t>
            </a:r>
            <a:r>
              <a:rPr lang="da-DK" sz="1100" dirty="0"/>
              <a:t> generationen den del af arbejdsstyrken, der har de senest opdaterede formelle kompetencer - fra det ordinære uddannelsessystem  </a:t>
            </a:r>
          </a:p>
          <a:p>
            <a:pPr lvl="1"/>
            <a:r>
              <a:rPr lang="da-DK" sz="1100" dirty="0"/>
              <a:t>At Generation Z er kun så småt ved at blive del af  arbejdsstyrken – og at det er den generation der er ”født digital”   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00441-A6FB-4C28-A350-CFFE8FF81D8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025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4E954-57BC-4D10-A293-D9ABC57D9AF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171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012234-440E-4131-AC40-E1C08AF89A1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6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3B1653-002E-4B37-87E6-872A78FAB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B063902-073B-474F-BD41-9C2A088C4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07EAC6-052B-443D-92BF-5FE42AFF9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54E2-32D5-4930-A0CF-671A8210C1F5}" type="datetimeFigureOut">
              <a:rPr lang="da-DK" smtClean="0"/>
              <a:t>23-09-2018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B01FA4-89A6-4F87-907F-3CF7FBD7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0E6E4C1-8ACD-4894-8223-ABC873EC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15E9-06EB-4090-89C6-9E3C21A9472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083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E4881D-6509-43B6-94A2-5FC5000E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68E895A-D62C-4009-91EA-E87356B46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FC44DA7-6A43-4746-AB71-D7EC51F22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54E2-32D5-4930-A0CF-671A8210C1F5}" type="datetimeFigureOut">
              <a:rPr lang="da-DK" smtClean="0"/>
              <a:t>23-09-2018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6D7E35F-BC1A-46A7-A54A-BCAFF1658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DE45365-3292-4E0C-8052-B474DCB7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15E9-06EB-4090-89C6-9E3C21A9472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669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7324E4F-4059-4E23-A590-1DDB24712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7918746-1288-492E-ACFB-36293C363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3C207D8-9BF0-4766-B8E6-6285A61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54E2-32D5-4930-A0CF-671A8210C1F5}" type="datetimeFigureOut">
              <a:rPr lang="da-DK" smtClean="0"/>
              <a:t>23-09-2018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5734782-B839-4F1E-833A-0C8C779D3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FA0086-BD02-4CA6-8BB9-17B69E4F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15E9-06EB-4090-89C6-9E3C21A9472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473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D930-4A7F-42F1-B01B-C77C8BA23BF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28000" y="1123201"/>
            <a:ext cx="11136000" cy="51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 sz="2000" b="0">
                <a:latin typeface="+mn-lt"/>
              </a:defRPr>
            </a:lvl1pPr>
            <a:lvl2pPr marL="182281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000" b="0">
                <a:latin typeface="+mn-lt"/>
              </a:defRPr>
            </a:lvl2pPr>
            <a:lvl3pPr marL="357444" marR="0" indent="-175162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‒"/>
              <a:tabLst/>
              <a:defRPr sz="2000" b="0">
                <a:latin typeface="+mn-lt"/>
              </a:defRPr>
            </a:lvl3pPr>
            <a:lvl4pPr marL="539725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800" b="0">
                <a:latin typeface="+mn-lt"/>
              </a:defRPr>
            </a:lvl4pPr>
            <a:lvl5pPr marL="712039" marR="0" indent="-172314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‒"/>
              <a:tabLst/>
              <a:defRPr sz="18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528000" y="298800"/>
            <a:ext cx="11136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73235" y="6555600"/>
            <a:ext cx="219076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2014 Deloitte</a:t>
            </a:r>
          </a:p>
        </p:txBody>
      </p:sp>
    </p:spTree>
    <p:extLst>
      <p:ext uri="{BB962C8B-B14F-4D97-AF65-F5344CB8AC3E}">
        <p14:creationId xmlns:p14="http://schemas.microsoft.com/office/powerpoint/2010/main" val="3902180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invGray">
          <a:xfrm>
            <a:off x="8757138" y="6629401"/>
            <a:ext cx="2657231" cy="227013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invGray">
          <a:xfrm>
            <a:off x="937846" y="304800"/>
            <a:ext cx="7596554" cy="60960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endParaRPr lang="da-DK" sz="1800"/>
          </a:p>
        </p:txBody>
      </p:sp>
      <p:sp>
        <p:nvSpPr>
          <p:cNvPr id="37909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867508" y="2781301"/>
            <a:ext cx="10363200" cy="1470025"/>
          </a:xfrm>
          <a:noFill/>
        </p:spPr>
        <p:txBody>
          <a:bodyPr tIns="45720" rIns="91440" bIns="45720"/>
          <a:lstStyle>
            <a:lvl1pPr>
              <a:defRPr sz="3600">
                <a:solidFill>
                  <a:srgbClr val="CC0000"/>
                </a:solidFill>
              </a:defRPr>
            </a:lvl1pPr>
          </a:lstStyle>
          <a:p>
            <a:r>
              <a:rPr lang="da-DK"/>
              <a:t>Overskrift på dias</a:t>
            </a:r>
          </a:p>
        </p:txBody>
      </p:sp>
      <p:sp>
        <p:nvSpPr>
          <p:cNvPr id="37910" name="Rectangle 2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690708" y="6577013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 b="1">
                <a:solidFill>
                  <a:schemeClr val="bg2"/>
                </a:solidFill>
                <a:latin typeface="+mn-lt"/>
              </a:defRPr>
            </a:lvl1pPr>
          </a:lstStyle>
          <a:p>
            <a:fld id="{0CAADFD5-A5B5-4558-8AE4-573896462661}" type="datetime2">
              <a:rPr lang="da-DK"/>
              <a:pPr/>
              <a:t>23. september 2018</a:t>
            </a:fld>
            <a:endParaRPr lang="da-DK"/>
          </a:p>
        </p:txBody>
      </p:sp>
      <p:pic>
        <p:nvPicPr>
          <p:cNvPr id="37924" name="Picture 36" descr="New Insight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8185" y="381001"/>
            <a:ext cx="265918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8333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EF0B73-7897-4DAB-A10E-19CA2091B964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9066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52AF96-5731-46B5-8A0F-D7F8D695EE8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3355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955431" y="1295400"/>
            <a:ext cx="5046784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89785" y="1295400"/>
            <a:ext cx="504678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A100EC-9904-4E3A-ADB3-3E648CE5B595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8157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4D8567-D280-4108-B0E7-AE2E0BFA17FE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2694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0EFE43-FAB6-4856-B7C4-AC1ACD53F8E9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8278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1FCE8D-D589-43DC-B10B-48D249D7FD68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752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FF2B2-A36D-4B36-A105-5C632D3F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C5AE16-DDF0-4F7F-8DB7-78EC2E08F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3B069E7-324D-43F3-BFA3-46DAA08F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54E2-32D5-4930-A0CF-671A8210C1F5}" type="datetimeFigureOut">
              <a:rPr lang="da-DK" smtClean="0"/>
              <a:t>23-09-2018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CA8DA8-B095-49A8-AB3C-DAAF75436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31B5B1-BA25-4D7D-B1B4-C0B89D45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15E9-06EB-4090-89C6-9E3C21A9472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8442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DAD3DB-D3B5-4B80-8D6F-1FD1A390A56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3920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1543D9-8C5E-4649-BCD4-604BABB49EE2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9809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350944-3EE3-4C8C-AB5B-46B67ACC796D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5704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667262" y="228600"/>
            <a:ext cx="2569308" cy="5181600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955431" y="228600"/>
            <a:ext cx="7524261" cy="5181600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FBA3F8-0FE7-4132-82A9-E806EC4FECA9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8525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B5AE-A6EF-473B-BFCC-3BC692D0A146}" type="datetimeFigureOut">
              <a:rPr lang="da-DK" smtClean="0"/>
              <a:pPr/>
              <a:t>23-09-2018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2A56-56BC-469A-B8A4-4440CD1FF65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3659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B5AE-A6EF-473B-BFCC-3BC692D0A146}" type="datetimeFigureOut">
              <a:rPr lang="da-DK" smtClean="0"/>
              <a:pPr/>
              <a:t>23-09-2018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2A56-56BC-469A-B8A4-4440CD1FF65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95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B5AE-A6EF-473B-BFCC-3BC692D0A146}" type="datetimeFigureOut">
              <a:rPr lang="da-DK" smtClean="0"/>
              <a:pPr/>
              <a:t>23-09-2018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2A56-56BC-469A-B8A4-4440CD1FF65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5076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B5AE-A6EF-473B-BFCC-3BC692D0A146}" type="datetimeFigureOut">
              <a:rPr lang="da-DK" smtClean="0"/>
              <a:pPr/>
              <a:t>23-09-2018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2A56-56BC-469A-B8A4-4440CD1FF65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2537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B5AE-A6EF-473B-BFCC-3BC692D0A146}" type="datetimeFigureOut">
              <a:rPr lang="da-DK" smtClean="0"/>
              <a:pPr/>
              <a:t>23-09-2018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2A56-56BC-469A-B8A4-4440CD1FF65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933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B5AE-A6EF-473B-BFCC-3BC692D0A146}" type="datetimeFigureOut">
              <a:rPr lang="da-DK" smtClean="0"/>
              <a:pPr/>
              <a:t>23-09-2018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2A56-56BC-469A-B8A4-4440CD1FF65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938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F737A-A8A8-4C2F-A7DC-733568CA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697963B-4260-4BD9-A84C-EF6892353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9FDABA4-F1BF-4C65-ADCB-BBB5BB35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54E2-32D5-4930-A0CF-671A8210C1F5}" type="datetimeFigureOut">
              <a:rPr lang="da-DK" smtClean="0"/>
              <a:t>23-09-2018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CC79B23-A1F3-44C0-A795-55B511E8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1D7B055-E749-4FBF-9E7C-63B34D40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15E9-06EB-4090-89C6-9E3C21A9472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225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B5AE-A6EF-473B-BFCC-3BC692D0A146}" type="datetimeFigureOut">
              <a:rPr lang="da-DK" smtClean="0"/>
              <a:pPr/>
              <a:t>23-09-2018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2A56-56BC-469A-B8A4-4440CD1FF65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2935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B5AE-A6EF-473B-BFCC-3BC692D0A146}" type="datetimeFigureOut">
              <a:rPr lang="da-DK" smtClean="0"/>
              <a:pPr/>
              <a:t>23-09-2018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2A56-56BC-469A-B8A4-4440CD1FF65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8729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B5AE-A6EF-473B-BFCC-3BC692D0A146}" type="datetimeFigureOut">
              <a:rPr lang="da-DK" smtClean="0"/>
              <a:pPr/>
              <a:t>23-09-2018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2A56-56BC-469A-B8A4-4440CD1FF65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062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B5AE-A6EF-473B-BFCC-3BC692D0A146}" type="datetimeFigureOut">
              <a:rPr lang="da-DK" smtClean="0"/>
              <a:pPr/>
              <a:t>23-09-2018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2A56-56BC-469A-B8A4-4440CD1FF65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2411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B5AE-A6EF-473B-BFCC-3BC692D0A146}" type="datetimeFigureOut">
              <a:rPr lang="da-DK" smtClean="0"/>
              <a:pPr/>
              <a:t>23-09-2018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2A56-56BC-469A-B8A4-4440CD1FF65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2928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09600" y="92077"/>
            <a:ext cx="10972800" cy="1508125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lvl="0">
              <a:defRPr sz="1800"/>
            </a:pPr>
            <a:r>
              <a:rPr sz="4400"/>
              <a:t>Titeltekst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 defTabSz="914400">
              <a:spcBef>
                <a:spcPts val="600"/>
              </a:spcBef>
              <a:buSzPct val="100000"/>
              <a:buFont typeface="Arial"/>
              <a:buChar char="•"/>
              <a:defRPr sz="2800"/>
            </a:lvl1pPr>
            <a:lvl2pPr marL="790575" indent="-333375" defTabSz="914400">
              <a:spcBef>
                <a:spcPts val="600"/>
              </a:spcBef>
              <a:buFont typeface="Arial"/>
              <a:buChar char="–"/>
              <a:defRPr sz="2800"/>
            </a:lvl2pPr>
            <a:lvl3pPr marL="1234439" indent="-320039" defTabSz="914400">
              <a:spcBef>
                <a:spcPts val="600"/>
              </a:spcBef>
              <a:buFont typeface="Arial"/>
              <a:buChar char="•"/>
              <a:defRPr sz="2800"/>
            </a:lvl3pPr>
            <a:lvl4pPr marL="1727200" indent="-355600" defTabSz="914400">
              <a:spcBef>
                <a:spcPts val="600"/>
              </a:spcBef>
              <a:buFont typeface="Arial"/>
              <a:buChar char="–"/>
              <a:defRPr sz="2800"/>
            </a:lvl4pPr>
            <a:lvl5pPr marL="2184400" indent="-355600" defTabSz="914400">
              <a:spcBef>
                <a:spcPts val="600"/>
              </a:spcBef>
              <a:buFont typeface="Arial"/>
              <a:buChar char="»"/>
              <a:defRPr sz="2800"/>
            </a:lvl5pPr>
          </a:lstStyle>
          <a:p>
            <a:pPr lvl="0">
              <a:defRPr sz="1800"/>
            </a:pPr>
            <a:r>
              <a:rPr sz="2800"/>
              <a:t>Brødtekst, niveau et</a:t>
            </a:r>
          </a:p>
          <a:p>
            <a:pPr lvl="1">
              <a:defRPr sz="1800"/>
            </a:pPr>
            <a:r>
              <a:rPr sz="2800"/>
              <a:t>Brødtekst, niveau to</a:t>
            </a:r>
          </a:p>
          <a:p>
            <a:pPr lvl="2">
              <a:defRPr sz="1800"/>
            </a:pPr>
            <a:r>
              <a:rPr sz="2800"/>
              <a:t>Brødtekst, niveau tre</a:t>
            </a:r>
          </a:p>
          <a:p>
            <a:pPr lvl="3">
              <a:defRPr sz="1800"/>
            </a:pPr>
            <a:r>
              <a:rPr sz="2800"/>
              <a:t>Brødtekst, niveau fire</a:t>
            </a:r>
          </a:p>
          <a:p>
            <a:pPr lvl="4">
              <a:defRPr sz="1800"/>
            </a:pPr>
            <a:r>
              <a:rPr sz="2800"/>
              <a:t>Brødtekst, niveau fem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083933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D930-4A7F-42F1-B01B-C77C8BA23BF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28000" y="1123201"/>
            <a:ext cx="11136000" cy="51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 sz="2000" b="0">
                <a:latin typeface="+mn-lt"/>
              </a:defRPr>
            </a:lvl1pPr>
            <a:lvl2pPr marL="182281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000" b="0">
                <a:latin typeface="+mn-lt"/>
              </a:defRPr>
            </a:lvl2pPr>
            <a:lvl3pPr marL="357444" marR="0" indent="-175162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‒"/>
              <a:tabLst/>
              <a:defRPr sz="2000" b="0">
                <a:latin typeface="+mn-lt"/>
              </a:defRPr>
            </a:lvl3pPr>
            <a:lvl4pPr marL="539725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800" b="0">
                <a:latin typeface="+mn-lt"/>
              </a:defRPr>
            </a:lvl4pPr>
            <a:lvl5pPr marL="712039" marR="0" indent="-172314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‒"/>
              <a:tabLst/>
              <a:defRPr sz="18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528000" y="298800"/>
            <a:ext cx="11136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73235" y="6555600"/>
            <a:ext cx="219076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2014 Deloitte</a:t>
            </a:r>
          </a:p>
        </p:txBody>
      </p:sp>
    </p:spTree>
    <p:extLst>
      <p:ext uri="{BB962C8B-B14F-4D97-AF65-F5344CB8AC3E}">
        <p14:creationId xmlns:p14="http://schemas.microsoft.com/office/powerpoint/2010/main" val="3608470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84E903AC-63FD-4270-A455-2CB677ECEAC7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44062" y="6629401"/>
            <a:ext cx="4314092" cy="227013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800"/>
          </a:p>
        </p:txBody>
      </p:sp>
      <p:grpSp>
        <p:nvGrpSpPr>
          <p:cNvPr id="37892" name="Group 4">
            <a:extLst>
              <a:ext uri="{FF2B5EF4-FFF2-40B4-BE49-F238E27FC236}">
                <a16:creationId xmlns:a16="http://schemas.microsoft.com/office/drawing/2014/main" id="{8338DDBF-3774-4877-9F56-6A3DE0E60BAD}"/>
              </a:ext>
            </a:extLst>
          </p:cNvPr>
          <p:cNvGrpSpPr>
            <a:grpSpLocks/>
          </p:cNvGrpSpPr>
          <p:nvPr/>
        </p:nvGrpSpPr>
        <p:grpSpPr bwMode="auto">
          <a:xfrm>
            <a:off x="5586047" y="6746875"/>
            <a:ext cx="5332046" cy="65088"/>
            <a:chOff x="2859" y="4250"/>
            <a:chExt cx="2729" cy="41"/>
          </a:xfrm>
        </p:grpSpPr>
        <p:sp>
          <p:nvSpPr>
            <p:cNvPr id="37893" name="Oval 5">
              <a:extLst>
                <a:ext uri="{FF2B5EF4-FFF2-40B4-BE49-F238E27FC236}">
                  <a16:creationId xmlns:a16="http://schemas.microsoft.com/office/drawing/2014/main" id="{80442824-0B0A-4D6D-8F3E-B1DC19923E96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859" y="4250"/>
              <a:ext cx="42" cy="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800"/>
            </a:p>
          </p:txBody>
        </p:sp>
        <p:sp>
          <p:nvSpPr>
            <p:cNvPr id="37894" name="Oval 6">
              <a:extLst>
                <a:ext uri="{FF2B5EF4-FFF2-40B4-BE49-F238E27FC236}">
                  <a16:creationId xmlns:a16="http://schemas.microsoft.com/office/drawing/2014/main" id="{6EB4B113-B33C-49CE-85E1-C1356EB7718E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3243" y="4250"/>
              <a:ext cx="42" cy="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800"/>
            </a:p>
          </p:txBody>
        </p:sp>
        <p:sp>
          <p:nvSpPr>
            <p:cNvPr id="37895" name="Oval 7">
              <a:extLst>
                <a:ext uri="{FF2B5EF4-FFF2-40B4-BE49-F238E27FC236}">
                  <a16:creationId xmlns:a16="http://schemas.microsoft.com/office/drawing/2014/main" id="{52AD625E-E4C3-43AA-9128-EBE0CF97518A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3627" y="4250"/>
              <a:ext cx="41" cy="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800"/>
            </a:p>
          </p:txBody>
        </p:sp>
        <p:sp>
          <p:nvSpPr>
            <p:cNvPr id="37896" name="Oval 8">
              <a:extLst>
                <a:ext uri="{FF2B5EF4-FFF2-40B4-BE49-F238E27FC236}">
                  <a16:creationId xmlns:a16="http://schemas.microsoft.com/office/drawing/2014/main" id="{AACB9E34-B1ED-4F5E-99AF-2F8B9D350F79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011" y="4250"/>
              <a:ext cx="41" cy="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800"/>
            </a:p>
          </p:txBody>
        </p:sp>
        <p:sp>
          <p:nvSpPr>
            <p:cNvPr id="37897" name="Oval 9">
              <a:extLst>
                <a:ext uri="{FF2B5EF4-FFF2-40B4-BE49-F238E27FC236}">
                  <a16:creationId xmlns:a16="http://schemas.microsoft.com/office/drawing/2014/main" id="{FAFDE9B7-5F2C-4041-8826-63EB5412CC53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395" y="4250"/>
              <a:ext cx="42" cy="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800"/>
            </a:p>
          </p:txBody>
        </p:sp>
        <p:sp>
          <p:nvSpPr>
            <p:cNvPr id="37898" name="Oval 10">
              <a:extLst>
                <a:ext uri="{FF2B5EF4-FFF2-40B4-BE49-F238E27FC236}">
                  <a16:creationId xmlns:a16="http://schemas.microsoft.com/office/drawing/2014/main" id="{A218690D-D949-43F1-99DE-8367663A5281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779" y="4250"/>
              <a:ext cx="42" cy="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800"/>
            </a:p>
          </p:txBody>
        </p:sp>
        <p:sp>
          <p:nvSpPr>
            <p:cNvPr id="37899" name="Oval 11">
              <a:extLst>
                <a:ext uri="{FF2B5EF4-FFF2-40B4-BE49-F238E27FC236}">
                  <a16:creationId xmlns:a16="http://schemas.microsoft.com/office/drawing/2014/main" id="{076BC933-1FBB-46C2-A696-100E20070933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163" y="4250"/>
              <a:ext cx="42" cy="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800"/>
            </a:p>
          </p:txBody>
        </p:sp>
        <p:sp>
          <p:nvSpPr>
            <p:cNvPr id="37900" name="Oval 12">
              <a:extLst>
                <a:ext uri="{FF2B5EF4-FFF2-40B4-BE49-F238E27FC236}">
                  <a16:creationId xmlns:a16="http://schemas.microsoft.com/office/drawing/2014/main" id="{E76BAF04-2DFD-4E09-A4B8-22FB3CA48B2A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47" y="4250"/>
              <a:ext cx="41" cy="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800"/>
            </a:p>
          </p:txBody>
        </p:sp>
      </p:grpSp>
      <p:grpSp>
        <p:nvGrpSpPr>
          <p:cNvPr id="37901" name="Group 13">
            <a:extLst>
              <a:ext uri="{FF2B5EF4-FFF2-40B4-BE49-F238E27FC236}">
                <a16:creationId xmlns:a16="http://schemas.microsoft.com/office/drawing/2014/main" id="{C89CF92C-A57B-4BFA-BB64-91DC9378790E}"/>
              </a:ext>
            </a:extLst>
          </p:cNvPr>
          <p:cNvGrpSpPr>
            <a:grpSpLocks/>
          </p:cNvGrpSpPr>
          <p:nvPr/>
        </p:nvGrpSpPr>
        <p:grpSpPr bwMode="auto">
          <a:xfrm>
            <a:off x="990601" y="117475"/>
            <a:ext cx="82062" cy="522288"/>
            <a:chOff x="507" y="74"/>
            <a:chExt cx="42" cy="329"/>
          </a:xfrm>
        </p:grpSpPr>
        <p:sp>
          <p:nvSpPr>
            <p:cNvPr id="37902" name="Oval 14">
              <a:extLst>
                <a:ext uri="{FF2B5EF4-FFF2-40B4-BE49-F238E27FC236}">
                  <a16:creationId xmlns:a16="http://schemas.microsoft.com/office/drawing/2014/main" id="{EAA125A7-53E9-4276-91F1-38E37E20CCA1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800"/>
            </a:p>
          </p:txBody>
        </p:sp>
        <p:sp>
          <p:nvSpPr>
            <p:cNvPr id="37903" name="Oval 15">
              <a:extLst>
                <a:ext uri="{FF2B5EF4-FFF2-40B4-BE49-F238E27FC236}">
                  <a16:creationId xmlns:a16="http://schemas.microsoft.com/office/drawing/2014/main" id="{2D8F0687-3AFE-4F70-B0F4-377D12DAF034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800"/>
            </a:p>
          </p:txBody>
        </p:sp>
        <p:sp>
          <p:nvSpPr>
            <p:cNvPr id="37904" name="Oval 16">
              <a:extLst>
                <a:ext uri="{FF2B5EF4-FFF2-40B4-BE49-F238E27FC236}">
                  <a16:creationId xmlns:a16="http://schemas.microsoft.com/office/drawing/2014/main" id="{67BF738D-2A52-48C8-9AC9-A511D421114F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800"/>
            </a:p>
          </p:txBody>
        </p:sp>
      </p:grpSp>
      <p:sp>
        <p:nvSpPr>
          <p:cNvPr id="37906" name="Rectangle 18">
            <a:extLst>
              <a:ext uri="{FF2B5EF4-FFF2-40B4-BE49-F238E27FC236}">
                <a16:creationId xmlns:a16="http://schemas.microsoft.com/office/drawing/2014/main" id="{4254CBF9-CA7D-4A86-A922-49EDBB0590A0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937847" y="762000"/>
            <a:ext cx="10314354" cy="762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altLang="da-DK" sz="1800"/>
          </a:p>
        </p:txBody>
      </p:sp>
      <p:sp>
        <p:nvSpPr>
          <p:cNvPr id="37909" name="Rectangle 21">
            <a:extLst>
              <a:ext uri="{FF2B5EF4-FFF2-40B4-BE49-F238E27FC236}">
                <a16:creationId xmlns:a16="http://schemas.microsoft.com/office/drawing/2014/main" id="{A275E826-F9A6-450B-910A-5AE0D47A4C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67508" y="2781301"/>
            <a:ext cx="103632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4400" i="1">
                <a:solidFill>
                  <a:srgbClr val="A01A3D"/>
                </a:solidFill>
              </a:defRPr>
            </a:lvl1pPr>
          </a:lstStyle>
          <a:p>
            <a:pPr lvl="0"/>
            <a:r>
              <a:rPr lang="da-DK" altLang="da-DK" noProof="0"/>
              <a:t>Overskrift på dias</a:t>
            </a:r>
          </a:p>
        </p:txBody>
      </p:sp>
      <p:sp>
        <p:nvSpPr>
          <p:cNvPr id="37910" name="Rectangle 22">
            <a:extLst>
              <a:ext uri="{FF2B5EF4-FFF2-40B4-BE49-F238E27FC236}">
                <a16:creationId xmlns:a16="http://schemas.microsoft.com/office/drawing/2014/main" id="{76A7D256-E7B7-4DA2-91D2-CDBF9CBF7A7E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77631" y="6249988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600" b="1">
                <a:solidFill>
                  <a:schemeClr val="bg2"/>
                </a:solidFill>
              </a:defRPr>
            </a:lvl1pPr>
          </a:lstStyle>
          <a:p>
            <a:fld id="{85A0F279-8741-448D-8AD3-CDB77309F273}" type="datetime2">
              <a:rPr lang="da-DK" altLang="da-DK"/>
              <a:pPr/>
              <a:t>23. september 2018</a:t>
            </a:fld>
            <a:endParaRPr lang="da-DK" altLang="da-DK"/>
          </a:p>
        </p:txBody>
      </p:sp>
      <p:pic>
        <p:nvPicPr>
          <p:cNvPr id="37924" name="Picture 36" descr="Q:\Admin\Flytning 03\Logo\New_Insight_logo_CMYK.tif">
            <a:extLst>
              <a:ext uri="{FF2B5EF4-FFF2-40B4-BE49-F238E27FC236}">
                <a16:creationId xmlns:a16="http://schemas.microsoft.com/office/drawing/2014/main" id="{FEE0936A-3078-4A3B-A0C2-A265DB239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477" y="762001"/>
            <a:ext cx="3520831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9750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E4C48-7D71-4A47-8189-012F4A6B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A1A0B8-5F6B-4CB1-9D02-56E199620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902F752-7AAE-46D7-9258-649E082C5B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4FBE2B-7F0E-49EE-8254-C07D6243D5E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77571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C3B26-D39D-4733-A996-7CF1E8305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0ADE792-F3A9-4535-9692-171E79ED4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339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922080E-C0DE-4B6E-B3D2-EC1BA2F3DB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C63AC0-31F8-48E3-84B2-B32AD298775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8901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CCC7B0-45BA-4C44-83B3-DC5687DF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393D78-37C7-4BFD-BE08-B2FA0E0D8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5EB4C90-F56C-4869-8B30-8D496DE43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8D0E49D-5320-469B-82E3-A51FC516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54E2-32D5-4930-A0CF-671A8210C1F5}" type="datetimeFigureOut">
              <a:rPr lang="da-DK" smtClean="0"/>
              <a:t>23-09-2018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177D256-3453-4A75-88ED-BF96791B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6AF6895-67B6-4D33-873D-6770F87D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15E9-06EB-4090-89C6-9E3C21A9472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9286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E2A32-B1CA-416F-8DBC-9E10F91D4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4BB8D8-7E86-490D-B9D8-6CBD9BC04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5431" y="1981200"/>
            <a:ext cx="5046784" cy="4114800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2AEEC13-6BCC-4BDD-9280-CD8376659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85" y="1981200"/>
            <a:ext cx="5046785" cy="4114800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AEB4B84-DC8F-41A8-89A0-A717ED666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97EA6B-3C73-4AB9-B8A8-18F5E9B091C3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964756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1472A-09E9-417D-9CD5-4DD7E3E0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365126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FF057A2-CDF8-4179-878D-A931C7FE7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154" y="1681163"/>
            <a:ext cx="51581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779761F-0612-4779-80A5-EC302B21F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154" y="2505075"/>
            <a:ext cx="5158154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FAA906B-5F0B-41CA-9E61-1E014DD2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F126D4F-0907-4C69-822A-8D6D616DF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553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13877D0-7BEC-4D40-B5BD-6A04DCEEB9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AF2C40-A7D4-4B73-9017-47F0E983D84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933212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BFCFE-ADC8-48C5-85C4-4A55FC59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9B8A4A2-C00F-4263-8E1F-60A1DA325F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E6439C-4582-440D-AA23-98DD77630F34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236606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2587DB94-EB4B-4DFA-A173-8D7BF0332D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50AB7-2D44-4DF2-8B8D-B5270F457E44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127122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B0411-AA11-4573-A980-7AD79009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2AA2D7-654C-4B7E-8AF0-C6519F18E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FB11D0C-DB44-4E2C-9D71-4BA4ACE8B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4195210-53B9-49D8-90EF-FA0BAF01A3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9EEC96-499E-49D3-98F8-A951D8D57D5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036564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50470-5775-4649-83D6-0E1018038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1CC338D-C754-4841-A4AA-B6AD5CB6A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95EA5C2-95BE-4BE8-8EC7-B2470746A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B9C1B67-0CD4-42D4-B064-2EC2A08BFC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359C16-0377-4742-B662-68814980B544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377546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36C96-8675-460A-80F3-B3F2B7F0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2A0BAAC-CD78-4618-B93C-F7F9F2646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60CBCF0-6E79-4F7A-8DCA-7321511CD9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1329CA-DCC5-4449-B976-C502769F12C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046585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5F56ECA-7211-4098-AAD1-94BCA5378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67262" y="765175"/>
            <a:ext cx="2569308" cy="533082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C95EBE0-4CD4-4062-9BAB-8BF967E28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5431" y="765175"/>
            <a:ext cx="7524261" cy="5330825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20F0A7A-E648-46B6-A0E3-B0CA36597C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42F03A-6CC6-4D63-8D62-2210CBD17603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748017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og 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04F50-D4EC-4C6F-B305-6D19B28151AB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955431" y="765176"/>
            <a:ext cx="7485184" cy="7921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6D67B5-0622-45F9-B4D2-E83C8BBDA45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55431" y="1981200"/>
            <a:ext cx="5046784" cy="1981200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F3BB895-E2FE-45D7-BE9B-B047C0D94A5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89785" y="1981200"/>
            <a:ext cx="5046785" cy="1981200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1254A94F-4409-4F4C-893F-F5D93614011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955431" y="4114800"/>
            <a:ext cx="5046784" cy="1981200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3D7CCF8-41FF-4723-9C04-DD6E4B81C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785" y="4114800"/>
            <a:ext cx="5046785" cy="1981200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0F83B42-83C8-4050-97D7-02B30A7008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1334477" y="6572250"/>
            <a:ext cx="2541954" cy="457200"/>
          </a:xfrm>
        </p:spPr>
        <p:txBody>
          <a:bodyPr/>
          <a:lstStyle>
            <a:lvl1pPr>
              <a:defRPr/>
            </a:lvl1pPr>
          </a:lstStyle>
          <a:p>
            <a:fld id="{997CF306-1F2D-4908-9B42-DFA091526CB5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48175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invGray">
          <a:xfrm>
            <a:off x="8757138" y="6629401"/>
            <a:ext cx="2657231" cy="227013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invGray">
          <a:xfrm>
            <a:off x="937846" y="304800"/>
            <a:ext cx="7596554" cy="60960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endParaRPr lang="da-DK" sz="1800"/>
          </a:p>
        </p:txBody>
      </p:sp>
      <p:sp>
        <p:nvSpPr>
          <p:cNvPr id="37909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867508" y="2781301"/>
            <a:ext cx="10363200" cy="1470025"/>
          </a:xfrm>
          <a:noFill/>
        </p:spPr>
        <p:txBody>
          <a:bodyPr tIns="45720" rIns="91440" bIns="45720"/>
          <a:lstStyle>
            <a:lvl1pPr>
              <a:defRPr sz="3600">
                <a:solidFill>
                  <a:srgbClr val="CC0000"/>
                </a:solidFill>
              </a:defRPr>
            </a:lvl1pPr>
          </a:lstStyle>
          <a:p>
            <a:r>
              <a:rPr lang="da-DK"/>
              <a:t>Overskrift på dias</a:t>
            </a:r>
          </a:p>
        </p:txBody>
      </p:sp>
      <p:sp>
        <p:nvSpPr>
          <p:cNvPr id="37910" name="Rectangle 2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690708" y="6577013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 b="1">
                <a:solidFill>
                  <a:schemeClr val="bg2"/>
                </a:solidFill>
                <a:latin typeface="+mn-lt"/>
              </a:defRPr>
            </a:lvl1pPr>
          </a:lstStyle>
          <a:p>
            <a:fld id="{C488547D-D30B-41B1-8429-F6C8C1255087}" type="datetime2">
              <a:rPr lang="da-DK"/>
              <a:pPr/>
              <a:t>23. september 2018</a:t>
            </a:fld>
            <a:endParaRPr lang="da-DK"/>
          </a:p>
        </p:txBody>
      </p:sp>
      <p:pic>
        <p:nvPicPr>
          <p:cNvPr id="37924" name="Picture 36" descr="New Insight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8185" y="381001"/>
            <a:ext cx="265918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526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46174-D2F5-4D6C-AB15-93884D5F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712EAF6-2BCF-418D-99EE-CE18DFE41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6913A55-A144-423D-A79E-FA55071E8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B42821B-AFB3-4089-AC83-6EF4EA013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FC0EF59-A6E8-4CE0-8C76-0228AD683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C7F5FAC-292D-4DEA-AF07-5B5CFE63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54E2-32D5-4930-A0CF-671A8210C1F5}" type="datetimeFigureOut">
              <a:rPr lang="da-DK" smtClean="0"/>
              <a:t>23-09-2018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C0126EA-89CE-4914-8CF6-286E639B4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B61FF20-4413-463B-9BD7-99CDADCF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15E9-06EB-4090-89C6-9E3C21A9472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14575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1CC49C-9D44-4330-B36B-6503AB77B9D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6800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893A27-85FB-4B9A-9768-3E24BA37A568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6827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955431" y="1295400"/>
            <a:ext cx="5046784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89785" y="1295400"/>
            <a:ext cx="504678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0382BB-4403-4BC5-8A13-BEF070C50EDB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19463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63C523-5CD6-41A8-9EEE-350BC182181A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82604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72A067-1CF3-41CC-B71C-27CBE05A39F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447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ACE0B-AB4B-4B7C-AB11-B02105976DAD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71784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4BBC46-4572-4F39-AF13-39DC4935A692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06337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4FE5F4-0BE2-4138-A181-743185FE07EC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96528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80EB15-B55C-4B53-BDF0-5F5554D4C3AC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84175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667262" y="228600"/>
            <a:ext cx="2569308" cy="5181600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955431" y="228600"/>
            <a:ext cx="7524261" cy="5181600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41A4C4-77C1-4614-A52C-6AF281948278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165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F1D20-7FD1-41F3-B3F2-E4ACECBDD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CDB1B49-71CC-4D48-A03C-7B3ED458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54E2-32D5-4930-A0CF-671A8210C1F5}" type="datetimeFigureOut">
              <a:rPr lang="da-DK" smtClean="0"/>
              <a:t>23-09-2018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7A3D43B-33A3-49FA-9208-B82903E3E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3011B0C-A380-4382-981E-95B9CAB57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15E9-06EB-4090-89C6-9E3C21A9472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54644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dholdsobjek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5431" y="228600"/>
            <a:ext cx="7485184" cy="6858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955431" y="1295400"/>
            <a:ext cx="5046784" cy="41148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189785" y="1295400"/>
            <a:ext cx="5046785" cy="41148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>
          <a:xfrm>
            <a:off x="6836509" y="6572250"/>
            <a:ext cx="2541953" cy="457200"/>
          </a:xfrm>
        </p:spPr>
        <p:txBody>
          <a:bodyPr/>
          <a:lstStyle>
            <a:lvl1pPr>
              <a:defRPr/>
            </a:lvl1pPr>
          </a:lstStyle>
          <a:p>
            <a:fld id="{3D5B49B1-B9FF-4A7B-B154-6E230F1099BA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08735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5431" y="228600"/>
            <a:ext cx="7485184" cy="6858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955431" y="1295400"/>
            <a:ext cx="5046784" cy="41148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89785" y="1295400"/>
            <a:ext cx="5046785" cy="41148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>
          <a:xfrm>
            <a:off x="6836509" y="6572250"/>
            <a:ext cx="2541953" cy="457200"/>
          </a:xfrm>
        </p:spPr>
        <p:txBody>
          <a:bodyPr/>
          <a:lstStyle>
            <a:lvl1pPr>
              <a:defRPr/>
            </a:lvl1pPr>
          </a:lstStyle>
          <a:p>
            <a:fld id="{09A99B8E-C7F6-40FE-B7A4-187F66A9276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501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4250032-4102-4DB4-9822-AB608F709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54E2-32D5-4930-A0CF-671A8210C1F5}" type="datetimeFigureOut">
              <a:rPr lang="da-DK" smtClean="0"/>
              <a:t>23-09-2018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244EA2F-A9E9-4C3C-A0FB-032ACDC16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B9143E8-03B0-4972-AD21-ABF78EE3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15E9-06EB-4090-89C6-9E3C21A9472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601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6AD850-AA1E-4174-97EF-C180C2AF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93AA50-C96A-4068-9E42-EA26E214D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DAD7218-8ED3-4C92-A640-35094769C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5B237C1-BBC4-44C5-9A3F-02FA002C3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54E2-32D5-4930-A0CF-671A8210C1F5}" type="datetimeFigureOut">
              <a:rPr lang="da-DK" smtClean="0"/>
              <a:t>23-09-2018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8CAC2F7-463E-4703-AB9D-64699538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9B7546-B06C-4AAB-8A64-47F106DD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15E9-06EB-4090-89C6-9E3C21A9472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670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BAEC6-9258-4ECF-AF3B-69F4CD60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8BF7F3A-7E97-48A8-9130-352F00F782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986FC63-7786-4B94-91C0-531A83235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BB0E19-FB01-4BA2-9AE8-2A7FB508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54E2-32D5-4930-A0CF-671A8210C1F5}" type="datetimeFigureOut">
              <a:rPr lang="da-DK" smtClean="0"/>
              <a:t>23-09-2018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D8419A3-C54A-474B-8E43-ABCCE7A9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F50D246-77A2-4BAE-9F5D-117FA975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15E9-06EB-4090-89C6-9E3C21A9472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900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850EF31-9A79-4422-BE20-7EB6DB567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24C9626-E837-4063-A82D-B375B90B0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1FEDB1-7A9D-4E04-93DC-685DFB369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54E2-32D5-4930-A0CF-671A8210C1F5}" type="datetimeFigureOut">
              <a:rPr lang="da-DK" smtClean="0"/>
              <a:t>23-09-2018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BE1474-62E9-4E87-9F4B-8A2D4965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ED9B3E-75F0-47AC-8004-7CBDD59B0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215E9-06EB-4090-89C6-9E3C21A9472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760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5432" y="1295400"/>
            <a:ext cx="102811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Velkommen til Insights skabelon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invGray">
          <a:xfrm>
            <a:off x="8784492" y="6629401"/>
            <a:ext cx="2657231" cy="227013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35860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6509" y="6572250"/>
            <a:ext cx="25419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 b="1">
                <a:solidFill>
                  <a:schemeClr val="folHlink"/>
                </a:solidFill>
                <a:latin typeface="+mn-lt"/>
              </a:defRPr>
            </a:lvl1pPr>
          </a:lstStyle>
          <a:p>
            <a:fld id="{2D67B03F-8207-4B43-8A2E-060E46B318D3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3586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955431" y="228600"/>
            <a:ext cx="7485184" cy="6858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7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Titel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4923692" y="3067051"/>
            <a:ext cx="1219200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da-DK" sz="1800"/>
          </a:p>
        </p:txBody>
      </p:sp>
      <p:pic>
        <p:nvPicPr>
          <p:cNvPr id="35865" name="Picture 25" descr="New Insight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4400" y="304801"/>
            <a:ext cx="265918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933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fontAlgn="base">
        <a:lnSpc>
          <a:spcPct val="130000"/>
        </a:lnSpc>
        <a:spcBef>
          <a:spcPct val="20000"/>
        </a:spcBef>
        <a:spcAft>
          <a:spcPct val="10000"/>
        </a:spcAft>
        <a:buClr>
          <a:srgbClr val="777777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10000"/>
        </a:spcAft>
        <a:buClr>
          <a:srgbClr val="777777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0663" algn="l" rtl="0" fontAlgn="base">
        <a:lnSpc>
          <a:spcPct val="110000"/>
        </a:lnSpc>
        <a:spcBef>
          <a:spcPct val="20000"/>
        </a:spcBef>
        <a:spcAft>
          <a:spcPct val="10000"/>
        </a:spcAft>
        <a:buClr>
          <a:srgbClr val="777777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AB5AE-A6EF-473B-BFCC-3BC692D0A146}" type="datetimeFigureOut">
              <a:rPr lang="da-DK" smtClean="0"/>
              <a:pPr/>
              <a:t>23-09-2018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B2A56-56BC-469A-B8A4-4440CD1FF65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719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4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71F48A4F-8D56-444F-8F5E-C1CB109D3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55432" y="1981200"/>
            <a:ext cx="102811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Velkommen til Insights skabelon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52EE170-8454-479C-B214-3C4526F714C3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44062" y="6629401"/>
            <a:ext cx="4314092" cy="227013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800"/>
          </a:p>
        </p:txBody>
      </p:sp>
      <p:grpSp>
        <p:nvGrpSpPr>
          <p:cNvPr id="35844" name="Group 4">
            <a:extLst>
              <a:ext uri="{FF2B5EF4-FFF2-40B4-BE49-F238E27FC236}">
                <a16:creationId xmlns:a16="http://schemas.microsoft.com/office/drawing/2014/main" id="{1DD2CB03-0DA5-4A16-96A1-2B249BABE404}"/>
              </a:ext>
            </a:extLst>
          </p:cNvPr>
          <p:cNvGrpSpPr>
            <a:grpSpLocks/>
          </p:cNvGrpSpPr>
          <p:nvPr/>
        </p:nvGrpSpPr>
        <p:grpSpPr bwMode="auto">
          <a:xfrm>
            <a:off x="5586047" y="6746875"/>
            <a:ext cx="5332046" cy="65088"/>
            <a:chOff x="2859" y="4250"/>
            <a:chExt cx="2729" cy="41"/>
          </a:xfrm>
        </p:grpSpPr>
        <p:sp>
          <p:nvSpPr>
            <p:cNvPr id="35845" name="Oval 5">
              <a:extLst>
                <a:ext uri="{FF2B5EF4-FFF2-40B4-BE49-F238E27FC236}">
                  <a16:creationId xmlns:a16="http://schemas.microsoft.com/office/drawing/2014/main" id="{B8799A9C-FB11-41CB-9E86-5C16F97C0633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859" y="4250"/>
              <a:ext cx="42" cy="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800"/>
            </a:p>
          </p:txBody>
        </p:sp>
        <p:sp>
          <p:nvSpPr>
            <p:cNvPr id="35846" name="Oval 6">
              <a:extLst>
                <a:ext uri="{FF2B5EF4-FFF2-40B4-BE49-F238E27FC236}">
                  <a16:creationId xmlns:a16="http://schemas.microsoft.com/office/drawing/2014/main" id="{28B781C0-11A7-4AE9-8769-71B488C0416E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3243" y="4250"/>
              <a:ext cx="42" cy="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800"/>
            </a:p>
          </p:txBody>
        </p:sp>
        <p:sp>
          <p:nvSpPr>
            <p:cNvPr id="35847" name="Oval 7">
              <a:extLst>
                <a:ext uri="{FF2B5EF4-FFF2-40B4-BE49-F238E27FC236}">
                  <a16:creationId xmlns:a16="http://schemas.microsoft.com/office/drawing/2014/main" id="{A7D6CEF3-8ABF-491E-9DC5-B1DCACD1241E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3627" y="4250"/>
              <a:ext cx="41" cy="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800"/>
            </a:p>
          </p:txBody>
        </p:sp>
        <p:sp>
          <p:nvSpPr>
            <p:cNvPr id="35848" name="Oval 8">
              <a:extLst>
                <a:ext uri="{FF2B5EF4-FFF2-40B4-BE49-F238E27FC236}">
                  <a16:creationId xmlns:a16="http://schemas.microsoft.com/office/drawing/2014/main" id="{41A6F57A-3376-46F3-BDC7-E5B5CE5F9977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011" y="4250"/>
              <a:ext cx="41" cy="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800"/>
            </a:p>
          </p:txBody>
        </p:sp>
        <p:sp>
          <p:nvSpPr>
            <p:cNvPr id="35849" name="Oval 9">
              <a:extLst>
                <a:ext uri="{FF2B5EF4-FFF2-40B4-BE49-F238E27FC236}">
                  <a16:creationId xmlns:a16="http://schemas.microsoft.com/office/drawing/2014/main" id="{B6ED5F42-0208-4698-9C06-9BC1E32A28D9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395" y="4250"/>
              <a:ext cx="42" cy="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800"/>
            </a:p>
          </p:txBody>
        </p:sp>
        <p:sp>
          <p:nvSpPr>
            <p:cNvPr id="35850" name="Oval 10">
              <a:extLst>
                <a:ext uri="{FF2B5EF4-FFF2-40B4-BE49-F238E27FC236}">
                  <a16:creationId xmlns:a16="http://schemas.microsoft.com/office/drawing/2014/main" id="{E8F2C497-1F0D-4848-A35E-4BF734B39AC8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779" y="4250"/>
              <a:ext cx="42" cy="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800"/>
            </a:p>
          </p:txBody>
        </p:sp>
        <p:sp>
          <p:nvSpPr>
            <p:cNvPr id="35851" name="Oval 11">
              <a:extLst>
                <a:ext uri="{FF2B5EF4-FFF2-40B4-BE49-F238E27FC236}">
                  <a16:creationId xmlns:a16="http://schemas.microsoft.com/office/drawing/2014/main" id="{BA6909D9-D55D-4E58-8F71-B9E0CD5F6B21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163" y="4250"/>
              <a:ext cx="42" cy="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800"/>
            </a:p>
          </p:txBody>
        </p:sp>
        <p:sp>
          <p:nvSpPr>
            <p:cNvPr id="35852" name="Oval 12">
              <a:extLst>
                <a:ext uri="{FF2B5EF4-FFF2-40B4-BE49-F238E27FC236}">
                  <a16:creationId xmlns:a16="http://schemas.microsoft.com/office/drawing/2014/main" id="{3A6D3BCD-24DD-48AB-A928-2E214F375CFF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47" y="4250"/>
              <a:ext cx="41" cy="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800"/>
            </a:p>
          </p:txBody>
        </p:sp>
      </p:grpSp>
      <p:grpSp>
        <p:nvGrpSpPr>
          <p:cNvPr id="35853" name="Group 13">
            <a:extLst>
              <a:ext uri="{FF2B5EF4-FFF2-40B4-BE49-F238E27FC236}">
                <a16:creationId xmlns:a16="http://schemas.microsoft.com/office/drawing/2014/main" id="{15B6F96B-E1CA-4BA7-8CDD-A3FAB1FF997F}"/>
              </a:ext>
            </a:extLst>
          </p:cNvPr>
          <p:cNvGrpSpPr>
            <a:grpSpLocks/>
          </p:cNvGrpSpPr>
          <p:nvPr/>
        </p:nvGrpSpPr>
        <p:grpSpPr bwMode="auto">
          <a:xfrm>
            <a:off x="990601" y="117475"/>
            <a:ext cx="82062" cy="522288"/>
            <a:chOff x="507" y="74"/>
            <a:chExt cx="42" cy="329"/>
          </a:xfrm>
        </p:grpSpPr>
        <p:sp>
          <p:nvSpPr>
            <p:cNvPr id="35854" name="Oval 14">
              <a:extLst>
                <a:ext uri="{FF2B5EF4-FFF2-40B4-BE49-F238E27FC236}">
                  <a16:creationId xmlns:a16="http://schemas.microsoft.com/office/drawing/2014/main" id="{FBA5700E-2A88-4ECD-9FD1-987FCBD43183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800"/>
            </a:p>
          </p:txBody>
        </p:sp>
        <p:sp>
          <p:nvSpPr>
            <p:cNvPr id="35855" name="Oval 15">
              <a:extLst>
                <a:ext uri="{FF2B5EF4-FFF2-40B4-BE49-F238E27FC236}">
                  <a16:creationId xmlns:a16="http://schemas.microsoft.com/office/drawing/2014/main" id="{0DDF54BC-8516-47A6-8C71-0989B00C2DE0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800"/>
            </a:p>
          </p:txBody>
        </p:sp>
        <p:sp>
          <p:nvSpPr>
            <p:cNvPr id="35856" name="Oval 16">
              <a:extLst>
                <a:ext uri="{FF2B5EF4-FFF2-40B4-BE49-F238E27FC236}">
                  <a16:creationId xmlns:a16="http://schemas.microsoft.com/office/drawing/2014/main" id="{FC2B4F2E-2EB8-42F5-8C46-10C0C53724A5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800"/>
            </a:p>
          </p:txBody>
        </p:sp>
      </p:grpSp>
      <p:sp>
        <p:nvSpPr>
          <p:cNvPr id="35860" name="Rectangle 20">
            <a:extLst>
              <a:ext uri="{FF2B5EF4-FFF2-40B4-BE49-F238E27FC236}">
                <a16:creationId xmlns:a16="http://schemas.microsoft.com/office/drawing/2014/main" id="{D6D33C03-4D04-4E6B-BF95-C9F248A7EF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34477" y="6572250"/>
            <a:ext cx="25419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 b="1">
                <a:solidFill>
                  <a:schemeClr val="folHlink"/>
                </a:solidFill>
              </a:defRPr>
            </a:lvl1pPr>
          </a:lstStyle>
          <a:p>
            <a:fld id="{FCE196A3-164D-4457-B750-CB39500C87EA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35861" name="Rectangle 21">
            <a:extLst>
              <a:ext uri="{FF2B5EF4-FFF2-40B4-BE49-F238E27FC236}">
                <a16:creationId xmlns:a16="http://schemas.microsoft.com/office/drawing/2014/main" id="{A3D921DD-8703-46D6-B90E-C206743E3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55431" y="765176"/>
            <a:ext cx="7485184" cy="792163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Titel</a:t>
            </a:r>
          </a:p>
        </p:txBody>
      </p:sp>
      <p:sp>
        <p:nvSpPr>
          <p:cNvPr id="35863" name="Rectangle 23">
            <a:extLst>
              <a:ext uri="{FF2B5EF4-FFF2-40B4-BE49-F238E27FC236}">
                <a16:creationId xmlns:a16="http://schemas.microsoft.com/office/drawing/2014/main" id="{629B4C72-0E6F-4DCF-81EE-0A121F302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692" y="3067051"/>
            <a:ext cx="121920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a-DK" sz="1800"/>
          </a:p>
        </p:txBody>
      </p:sp>
      <p:pic>
        <p:nvPicPr>
          <p:cNvPr id="35865" name="Picture 25" descr="Q:\Admin\Flytning 03\Logo\New_Insight_logo_CMYK.tif">
            <a:extLst>
              <a:ext uri="{FF2B5EF4-FFF2-40B4-BE49-F238E27FC236}">
                <a16:creationId xmlns:a16="http://schemas.microsoft.com/office/drawing/2014/main" id="{A0AB3E07-BED5-4BC0-8C10-64AB02315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78" y="771525"/>
            <a:ext cx="353450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77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lnSpc>
          <a:spcPct val="130000"/>
        </a:lnSpc>
        <a:spcBef>
          <a:spcPct val="20000"/>
        </a:spcBef>
        <a:spcAft>
          <a:spcPct val="10000"/>
        </a:spcAft>
        <a:buClr>
          <a:schemeClr val="folHlink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10000"/>
        </a:spcAft>
        <a:buClr>
          <a:schemeClr val="folHlink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0663" algn="l" rtl="0" fontAlgn="base">
        <a:lnSpc>
          <a:spcPct val="110000"/>
        </a:lnSpc>
        <a:spcBef>
          <a:spcPct val="20000"/>
        </a:spcBef>
        <a:spcAft>
          <a:spcPct val="10000"/>
        </a:spcAft>
        <a:buClr>
          <a:schemeClr val="folHlink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5432" y="1295400"/>
            <a:ext cx="102811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Velkommen til Insights skabelon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invGray">
          <a:xfrm>
            <a:off x="8784492" y="6629401"/>
            <a:ext cx="2657231" cy="227013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35860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6509" y="6572250"/>
            <a:ext cx="25419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 b="1">
                <a:solidFill>
                  <a:schemeClr val="folHlink"/>
                </a:solidFill>
                <a:latin typeface="+mn-lt"/>
              </a:defRPr>
            </a:lvl1pPr>
          </a:lstStyle>
          <a:p>
            <a:fld id="{0AC7CFFB-F7DF-470A-8D84-91D4D80745B7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3586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955431" y="228600"/>
            <a:ext cx="7485184" cy="6858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7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Titel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4923692" y="3067051"/>
            <a:ext cx="1219200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da-DK" sz="1800"/>
          </a:p>
        </p:txBody>
      </p:sp>
      <p:pic>
        <p:nvPicPr>
          <p:cNvPr id="35865" name="Picture 25" descr="New Insight 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34400" y="304801"/>
            <a:ext cx="265918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02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30000"/>
        </a:lnSpc>
        <a:spcBef>
          <a:spcPct val="20000"/>
        </a:spcBef>
        <a:spcAft>
          <a:spcPct val="10000"/>
        </a:spcAft>
        <a:buClr>
          <a:srgbClr val="777777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10000"/>
        </a:spcAft>
        <a:buClr>
          <a:srgbClr val="777777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0663" algn="l" rtl="0" fontAlgn="base">
        <a:lnSpc>
          <a:spcPct val="110000"/>
        </a:lnSpc>
        <a:spcBef>
          <a:spcPct val="20000"/>
        </a:spcBef>
        <a:spcAft>
          <a:spcPct val="10000"/>
        </a:spcAft>
        <a:buClr>
          <a:srgbClr val="777777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26" Type="http://schemas.microsoft.com/office/2007/relationships/diagramDrawing" Target="../diagrams/drawing11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5" Type="http://schemas.openxmlformats.org/officeDocument/2006/relationships/diagramColors" Target="../diagrams/colors11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29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24" Type="http://schemas.openxmlformats.org/officeDocument/2006/relationships/diagramQuickStyle" Target="../diagrams/quickStyle11.xml"/><Relationship Id="rId32" Type="http://schemas.openxmlformats.org/officeDocument/2006/relationships/image" Target="../media/image4.png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23" Type="http://schemas.openxmlformats.org/officeDocument/2006/relationships/diagramLayout" Target="../diagrams/layout11.xml"/><Relationship Id="rId28" Type="http://schemas.openxmlformats.org/officeDocument/2006/relationships/diagramLayout" Target="../diagrams/layout12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31" Type="http://schemas.microsoft.com/office/2007/relationships/diagramDrawing" Target="../diagrams/drawing12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diagramData" Target="../diagrams/data11.xml"/><Relationship Id="rId27" Type="http://schemas.openxmlformats.org/officeDocument/2006/relationships/diagramData" Target="../diagrams/data12.xml"/><Relationship Id="rId30" Type="http://schemas.openxmlformats.org/officeDocument/2006/relationships/diagramColors" Target="../diagrams/colors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9.jpeg"/><Relationship Id="rId7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jpeg"/><Relationship Id="rId5" Type="http://schemas.openxmlformats.org/officeDocument/2006/relationships/image" Target="../media/image36.gif"/><Relationship Id="rId4" Type="http://schemas.openxmlformats.org/officeDocument/2006/relationships/image" Target="../media/image35.jpe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42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43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90D93-1ACA-44B6-B0A0-202BABA0F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123" y="629994"/>
            <a:ext cx="9144000" cy="2387600"/>
          </a:xfrm>
        </p:spPr>
        <p:txBody>
          <a:bodyPr>
            <a:normAutofit/>
          </a:bodyPr>
          <a:lstStyle/>
          <a:p>
            <a:r>
              <a:rPr lang="da-DK" dirty="0"/>
              <a:t>Fremsyn &amp; Kompetencer </a:t>
            </a:r>
            <a:br>
              <a:rPr lang="da-DK" dirty="0"/>
            </a:br>
            <a:r>
              <a:rPr lang="da-DK" sz="4000" dirty="0"/>
              <a:t>for sundhed hos professionelle og i befolkningen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ADB26C8-BD45-4C99-82EF-1EA9E65F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4784"/>
            <a:ext cx="12192000" cy="2573215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E1B6C17D-F589-4C06-AC2E-89FABA1EB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6062" y="3197592"/>
            <a:ext cx="9144000" cy="1655762"/>
          </a:xfrm>
        </p:spPr>
        <p:txBody>
          <a:bodyPr/>
          <a:lstStyle/>
          <a:p>
            <a:r>
              <a:rPr lang="da-DK" dirty="0"/>
              <a:t>Peter Plougmann</a:t>
            </a:r>
          </a:p>
          <a:p>
            <a:r>
              <a:rPr lang="da-DK" sz="1600" dirty="0"/>
              <a:t>Rådet for bedre hygiejne</a:t>
            </a:r>
          </a:p>
          <a:p>
            <a:r>
              <a:rPr lang="da-DK" sz="1600" dirty="0"/>
              <a:t>27. september 2018</a:t>
            </a:r>
          </a:p>
        </p:txBody>
      </p:sp>
      <p:pic>
        <p:nvPicPr>
          <p:cNvPr id="5" name="Billede 4" descr="Skärmavbild 2015-08-23 kl. 12.35.58.png">
            <a:extLst>
              <a:ext uri="{FF2B5EF4-FFF2-40B4-BE49-F238E27FC236}">
                <a16:creationId xmlns:a16="http://schemas.microsoft.com/office/drawing/2014/main" id="{7F7AD607-E7EA-4F06-ADC4-AE2A2C4D3F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71198" y="0"/>
            <a:ext cx="1820802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3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9ED4F299-2F6D-4A7D-82E8-E4571DCBD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da-DK" altLang="da-DK">
                <a:solidFill>
                  <a:schemeClr val="bg1"/>
                </a:solidFill>
              </a:rPr>
              <a:t>Sundhedsstrategi</a:t>
            </a:r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1A6CAFAA-5B5E-4BCE-B3F1-46B74FA6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72E95B9-715B-489E-8E3A-D85FF8FEBA55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2534" name="Rectangle 3">
            <a:extLst>
              <a:ext uri="{FF2B5EF4-FFF2-40B4-BE49-F238E27FC236}">
                <a16:creationId xmlns:a16="http://schemas.microsoft.com/office/drawing/2014/main" id="{9CDDC1E5-3FFC-49AC-894D-6F90A2410B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602748"/>
              </p:ext>
            </p:extLst>
          </p:nvPr>
        </p:nvGraphicFramePr>
        <p:xfrm>
          <a:off x="838200" y="1590664"/>
          <a:ext cx="10515600" cy="3676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Billede 5" descr="Skärmavbild 2015-08-23 kl. 12.35.58.png">
            <a:extLst>
              <a:ext uri="{FF2B5EF4-FFF2-40B4-BE49-F238E27FC236}">
                <a16:creationId xmlns:a16="http://schemas.microsoft.com/office/drawing/2014/main" id="{CE9DF126-633E-4B66-9E4F-038B7B95007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71198" y="0"/>
            <a:ext cx="1820802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28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305237"/>
              </p:ext>
            </p:extLst>
          </p:nvPr>
        </p:nvGraphicFramePr>
        <p:xfrm>
          <a:off x="1991544" y="126876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143672" y="2348880"/>
          <a:ext cx="2304256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kstboks 9">
            <a:extLst>
              <a:ext uri="{FF2B5EF4-FFF2-40B4-BE49-F238E27FC236}">
                <a16:creationId xmlns:a16="http://schemas.microsoft.com/office/drawing/2014/main" id="{E1B32121-BCAD-449A-8A79-C998D4E8141B}"/>
              </a:ext>
            </a:extLst>
          </p:cNvPr>
          <p:cNvSpPr txBox="1"/>
          <p:nvPr/>
        </p:nvSpPr>
        <p:spPr>
          <a:xfrm>
            <a:off x="1174543" y="455387"/>
            <a:ext cx="4669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/>
              <a:t>Model for borger-flow fra rask til rask og…</a:t>
            </a:r>
          </a:p>
        </p:txBody>
      </p:sp>
      <p:pic>
        <p:nvPicPr>
          <p:cNvPr id="7" name="Billede 6" descr="Skärmavbild 2015-08-23 kl. 12.35.58.png">
            <a:extLst>
              <a:ext uri="{FF2B5EF4-FFF2-40B4-BE49-F238E27FC236}">
                <a16:creationId xmlns:a16="http://schemas.microsoft.com/office/drawing/2014/main" id="{8B2B9154-CD8D-40E7-9E86-C109CA34CDDC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371198" y="0"/>
            <a:ext cx="1820802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5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1847528" y="119675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871864" y="3429000"/>
          <a:ext cx="492020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071664" y="1844824"/>
          <a:ext cx="2304256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879976" y="476672"/>
          <a:ext cx="3612232" cy="247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695400" y="2924944"/>
          <a:ext cx="376808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1991544" y="1124744"/>
          <a:ext cx="1440160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0" name="Tekstboks 9"/>
          <p:cNvSpPr txBox="1"/>
          <p:nvPr/>
        </p:nvSpPr>
        <p:spPr>
          <a:xfrm>
            <a:off x="1330007" y="424455"/>
            <a:ext cx="3077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err="1"/>
              <a:t>Borger-flow</a:t>
            </a:r>
            <a:r>
              <a:rPr lang="da-DK" sz="2000" b="1" dirty="0"/>
              <a:t> og </a:t>
            </a:r>
            <a:r>
              <a:rPr lang="da-DK" sz="2000" b="1" dirty="0" err="1"/>
              <a:t>dynamikker</a:t>
            </a:r>
            <a:endParaRPr lang="da-DK" sz="2000" b="1" dirty="0"/>
          </a:p>
        </p:txBody>
      </p:sp>
      <p:pic>
        <p:nvPicPr>
          <p:cNvPr id="11" name="Billede 10" descr="Skärmavbild 2015-08-23 kl. 12.35.58.png">
            <a:extLst>
              <a:ext uri="{FF2B5EF4-FFF2-40B4-BE49-F238E27FC236}">
                <a16:creationId xmlns:a16="http://schemas.microsoft.com/office/drawing/2014/main" id="{01AA677C-300A-4CC0-84B8-0508EC048D70}"/>
              </a:ext>
            </a:extLst>
          </p:cNvPr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0371198" y="0"/>
            <a:ext cx="1820802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05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y.aup.edu/files/imagefield/misc_logo/file/pharmacist-health-wallpapers-backgrounds-for-powerpoint.jpg?13466723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bg1"/>
                </a:solidFill>
              </a:rPr>
              <a:t>Teknologi</a:t>
            </a:r>
          </a:p>
        </p:txBody>
      </p:sp>
      <p:pic>
        <p:nvPicPr>
          <p:cNvPr id="3080" name="Picture 8" descr="http://mobil.nu/wp-content/uploads/2014/02/iwatc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1628801"/>
            <a:ext cx="3024336" cy="1889047"/>
          </a:xfrm>
          <a:prstGeom prst="rect">
            <a:avLst/>
          </a:prstGeom>
          <a:noFill/>
        </p:spPr>
      </p:pic>
      <p:pic>
        <p:nvPicPr>
          <p:cNvPr id="3082" name="Picture 10" descr="http://acupuncturetoday.com/content/images/crystal_ball_20450_1_1_8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1904" y="3212977"/>
            <a:ext cx="1872208" cy="1435359"/>
          </a:xfrm>
          <a:prstGeom prst="rect">
            <a:avLst/>
          </a:prstGeom>
          <a:noFill/>
        </p:spPr>
      </p:pic>
      <p:pic>
        <p:nvPicPr>
          <p:cNvPr id="3084" name="Picture 12" descr="https://encrypted-tbn0.gstatic.com/images?q=tbn:ANd9GcRyD-1_ti8zJnNwemOMFwBT0xQbnM5ptA8HC164tObEXfqPMjB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6120" y="1628800"/>
            <a:ext cx="3051004" cy="1296144"/>
          </a:xfrm>
          <a:prstGeom prst="rect">
            <a:avLst/>
          </a:prstGeom>
          <a:noFill/>
        </p:spPr>
      </p:pic>
      <p:pic>
        <p:nvPicPr>
          <p:cNvPr id="3086" name="Picture 14" descr="http://3.bp.blogspot.com/-HHHS8PJ2KKQ/UiUyKNIVVbI/AAAAAAAAAVM/AjBBtD_rThE/s1600/Human_Bod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1544" y="4149080"/>
            <a:ext cx="3096344" cy="1936024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444951" y="122526"/>
            <a:ext cx="1295112" cy="1295112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Billede 8" descr="Skärmavbild 2015-08-23 kl. 12.35.58.png">
            <a:extLst>
              <a:ext uri="{FF2B5EF4-FFF2-40B4-BE49-F238E27FC236}">
                <a16:creationId xmlns:a16="http://schemas.microsoft.com/office/drawing/2014/main" id="{2F58ECD1-830D-4AA2-BF70-FD8779DF5E6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71198" y="0"/>
            <a:ext cx="1820802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33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5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364704-BF84-44C6-9F8A-9EC9AA1B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da-DK" altLang="da-DK" sz="3400">
                <a:solidFill>
                  <a:srgbClr val="FFFFFF"/>
                </a:solidFill>
              </a:rPr>
              <a:t>21C Sundhedsindsats</a:t>
            </a:r>
            <a:endParaRPr lang="da-DK" sz="3400">
              <a:solidFill>
                <a:srgbClr val="FFFFFF"/>
              </a:solidFill>
            </a:endParaRPr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D23A8D05-0B69-41F9-B54E-252A1D9C60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820020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8040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jobs.jpg">
            <a:extLst>
              <a:ext uri="{FF2B5EF4-FFF2-40B4-BE49-F238E27FC236}">
                <a16:creationId xmlns:a16="http://schemas.microsoft.com/office/drawing/2014/main" id="{A6825403-CA6B-49DA-843B-426CF4424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Pladsholder til indhold 2">
            <a:extLst>
              <a:ext uri="{FF2B5EF4-FFF2-40B4-BE49-F238E27FC236}">
                <a16:creationId xmlns:a16="http://schemas.microsoft.com/office/drawing/2014/main" id="{60B7D764-332E-4CFC-8F6B-CBFB38249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503889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ktangel 10">
            <a:extLst>
              <a:ext uri="{FF2B5EF4-FFF2-40B4-BE49-F238E27FC236}">
                <a16:creationId xmlns:a16="http://schemas.microsoft.com/office/drawing/2014/main" id="{169CF075-1C51-4B3A-B3BF-366C31A73B23}"/>
              </a:ext>
            </a:extLst>
          </p:cNvPr>
          <p:cNvSpPr/>
          <p:nvPr/>
        </p:nvSpPr>
        <p:spPr>
          <a:xfrm>
            <a:off x="5080934" y="345285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altLang="da-DK" sz="4400" dirty="0">
                <a:solidFill>
                  <a:prstClr val="black"/>
                </a:solidFill>
                <a:ea typeface="+mj-ea"/>
                <a:cs typeface="+mj-cs"/>
              </a:rPr>
              <a:t>Dilemmaer i sundhedsteknologier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0398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multimedia.pol.dk/archive/00371/Skatteforhandlinger_37102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Økonomisk-politisk ramme</a:t>
            </a:r>
          </a:p>
        </p:txBody>
      </p:sp>
      <p:pic>
        <p:nvPicPr>
          <p:cNvPr id="1028" name="Picture 4" descr="http://img.borsen.dk/img/cms/tuksi4/uploads/saxoArticle.xmlArticle/34462_dummy_image1_9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2105" y="1556792"/>
            <a:ext cx="3277729" cy="1831044"/>
          </a:xfrm>
          <a:prstGeom prst="rect">
            <a:avLst/>
          </a:prstGeom>
          <a:noFill/>
        </p:spPr>
      </p:pic>
      <p:pic>
        <p:nvPicPr>
          <p:cNvPr id="1032" name="Picture 8" descr="http://www.sum.dk/dot_net_2_0/ImageHandler.ashx?text=Sundheds%C3%B8konomi&amp;Setting=hea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8128" y="3212977"/>
            <a:ext cx="2724150" cy="409575"/>
          </a:xfrm>
          <a:prstGeom prst="rect">
            <a:avLst/>
          </a:prstGeom>
          <a:noFill/>
        </p:spPr>
      </p:pic>
      <p:pic>
        <p:nvPicPr>
          <p:cNvPr id="1034" name="Picture 10" descr="http://www.danskepatienter.dk/sites/danskepatienter.dk/files/imagecache/nyheder_underside/Netv%C3%A6rksbillede_Operate_2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2777" y="5209945"/>
            <a:ext cx="3456384" cy="1329378"/>
          </a:xfrm>
          <a:prstGeom prst="rect">
            <a:avLst/>
          </a:prstGeom>
          <a:noFill/>
        </p:spPr>
      </p:pic>
      <p:pic>
        <p:nvPicPr>
          <p:cNvPr id="1036" name="Picture 12" descr="http://www.sum.dk/dot_net_2_0/ImageHandler.ashx?text=Sundhedsministeren%3A+Danskerne+skal+have+flere+raske+leve%C3%A5r&amp;Setting=head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1346" y="2329624"/>
            <a:ext cx="2280931" cy="69190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9" name="Oval 8"/>
          <p:cNvSpPr/>
          <p:nvPr/>
        </p:nvSpPr>
        <p:spPr>
          <a:xfrm>
            <a:off x="324096" y="122526"/>
            <a:ext cx="1295112" cy="1295112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Billede 9" descr="Skärmavbild 2015-08-23 kl. 12.35.58.png">
            <a:extLst>
              <a:ext uri="{FF2B5EF4-FFF2-40B4-BE49-F238E27FC236}">
                <a16:creationId xmlns:a16="http://schemas.microsoft.com/office/drawing/2014/main" id="{806CA2A8-03DC-432C-A2D2-EA91CCFDE3F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71198" y="0"/>
            <a:ext cx="1820802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5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65C777-5B1A-4355-95EB-A8C4F35F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da-DK" dirty="0"/>
              <a:t>Økonomi og personale  </a:t>
            </a:r>
            <a:br>
              <a:rPr lang="da-DK" dirty="0"/>
            </a:br>
            <a:r>
              <a:rPr lang="da-DK" sz="3100" dirty="0"/>
              <a:t>- uddannelse, vilkår og adfærd - et kritisk felt</a:t>
            </a:r>
          </a:p>
        </p:txBody>
      </p:sp>
      <p:graphicFrame>
        <p:nvGraphicFramePr>
          <p:cNvPr id="7" name="Pladsholder til indhold 2">
            <a:extLst>
              <a:ext uri="{FF2B5EF4-FFF2-40B4-BE49-F238E27FC236}">
                <a16:creationId xmlns:a16="http://schemas.microsoft.com/office/drawing/2014/main" id="{E41E8C95-715C-4860-A2BA-3FA32EC5A2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275062"/>
              </p:ext>
            </p:extLst>
          </p:nvPr>
        </p:nvGraphicFramePr>
        <p:xfrm>
          <a:off x="1000873" y="2385390"/>
          <a:ext cx="10698757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lede 4" descr="Skärmavbild 2015-08-23 kl. 12.35.58.png">
            <a:extLst>
              <a:ext uri="{FF2B5EF4-FFF2-40B4-BE49-F238E27FC236}">
                <a16:creationId xmlns:a16="http://schemas.microsoft.com/office/drawing/2014/main" id="{84C6726B-0FE7-4D79-AC94-7BF3FE1CDF0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71198" y="0"/>
            <a:ext cx="1820802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98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0518A7-AA3C-4C3A-AADA-2F8B8F777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da-DK" sz="3400" dirty="0">
                <a:solidFill>
                  <a:srgbClr val="FFFFFF"/>
                </a:solidFill>
              </a:rPr>
              <a:t>Hygiejneindsatsen en succeshistorie, </a:t>
            </a:r>
            <a:br>
              <a:rPr lang="da-DK" sz="3400" dirty="0">
                <a:solidFill>
                  <a:srgbClr val="FFFFFF"/>
                </a:solidFill>
              </a:rPr>
            </a:br>
            <a:r>
              <a:rPr lang="da-DK" sz="3400" dirty="0">
                <a:solidFill>
                  <a:srgbClr val="FFFFFF"/>
                </a:solidFill>
              </a:rPr>
              <a:t>- men nye </a:t>
            </a:r>
            <a:r>
              <a:rPr lang="da-DK" sz="3400" dirty="0" err="1">
                <a:solidFill>
                  <a:srgbClr val="FFFFFF"/>
                </a:solidFill>
              </a:rPr>
              <a:t>risi</a:t>
            </a:r>
            <a:r>
              <a:rPr lang="da-DK" sz="3400" dirty="0">
                <a:solidFill>
                  <a:srgbClr val="FFFFFF"/>
                </a:solidFill>
              </a:rPr>
              <a:t> presser på</a:t>
            </a:r>
          </a:p>
        </p:txBody>
      </p:sp>
      <p:pic>
        <p:nvPicPr>
          <p:cNvPr id="13" name="Billede 12" descr="Skärmavbild 2015-08-23 kl. 12.35.58.png">
            <a:extLst>
              <a:ext uri="{FF2B5EF4-FFF2-40B4-BE49-F238E27FC236}">
                <a16:creationId xmlns:a16="http://schemas.microsoft.com/office/drawing/2014/main" id="{B56B7F74-CA40-4F7C-A8BA-C9CC85DE3D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71198" y="0"/>
            <a:ext cx="1820802" cy="643467"/>
          </a:xfrm>
          <a:prstGeom prst="rect">
            <a:avLst/>
          </a:prstGeom>
        </p:spPr>
      </p:pic>
      <p:graphicFrame>
        <p:nvGraphicFramePr>
          <p:cNvPr id="7" name="Pladsholder til indhold 2">
            <a:extLst>
              <a:ext uri="{FF2B5EF4-FFF2-40B4-BE49-F238E27FC236}">
                <a16:creationId xmlns:a16="http://schemas.microsoft.com/office/drawing/2014/main" id="{27FFC4C0-5EA7-4050-9008-418D0A157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373688"/>
              </p:ext>
            </p:extLst>
          </p:nvPr>
        </p:nvGraphicFramePr>
        <p:xfrm>
          <a:off x="5194300" y="470923"/>
          <a:ext cx="6513604" cy="6070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125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FF06EB-B4D9-49F5-9593-B6933BAAE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da-DK" altLang="da-DK" sz="2800" dirty="0">
                <a:solidFill>
                  <a:schemeClr val="bg1"/>
                </a:solidFill>
              </a:rPr>
              <a:t>Scenarie for fremtidens </a:t>
            </a:r>
            <a:r>
              <a:rPr lang="da-DK" altLang="da-DK" sz="2800" dirty="0" err="1">
                <a:solidFill>
                  <a:schemeClr val="bg1"/>
                </a:solidFill>
              </a:rPr>
              <a:t>sundheds-system</a:t>
            </a:r>
            <a:endParaRPr lang="da-DK" sz="2600" dirty="0">
              <a:solidFill>
                <a:schemeClr val="bg1"/>
              </a:solidFill>
            </a:endParaRPr>
          </a:p>
        </p:txBody>
      </p:sp>
      <p:pic>
        <p:nvPicPr>
          <p:cNvPr id="7" name="Pladsholder til indhold 3">
            <a:extLst>
              <a:ext uri="{FF2B5EF4-FFF2-40B4-BE49-F238E27FC236}">
                <a16:creationId xmlns:a16="http://schemas.microsoft.com/office/drawing/2014/main" id="{F43361EA-830C-4A90-83D4-E06EEC839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986" y="1072975"/>
            <a:ext cx="8308764" cy="400897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BC5ABDC-B3B7-4286-A7BB-90869D55F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708" y="5681919"/>
            <a:ext cx="804132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9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876537"/>
              </p:ext>
            </p:extLst>
          </p:nvPr>
        </p:nvGraphicFramePr>
        <p:xfrm>
          <a:off x="832338" y="892800"/>
          <a:ext cx="10445262" cy="548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lede 4" descr="Skärmavbild 2015-08-23 kl. 12.35.58.png">
            <a:extLst>
              <a:ext uri="{FF2B5EF4-FFF2-40B4-BE49-F238E27FC236}">
                <a16:creationId xmlns:a16="http://schemas.microsoft.com/office/drawing/2014/main" id="{BFFDEE4C-6B9C-4E31-AAF4-3C0B14859A5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71198" y="0"/>
            <a:ext cx="1820802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38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5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7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DDBF82A-5594-4A7A-B127-1F8302C79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9" y="2606865"/>
            <a:ext cx="3661831" cy="1664469"/>
          </a:xfrm>
          <a:prstGeom prst="rect">
            <a:avLst/>
          </a:prstGeom>
        </p:spPr>
      </p:pic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FD36ECF7-69AF-45BF-B200-294F0C6EAC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664655"/>
              </p:ext>
            </p:extLst>
          </p:nvPr>
        </p:nvGraphicFramePr>
        <p:xfrm>
          <a:off x="5767755" y="1383324"/>
          <a:ext cx="5773614" cy="4677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Billede 17" descr="Skärmavbild 2015-08-23 kl. 12.35.58.png">
            <a:extLst>
              <a:ext uri="{FF2B5EF4-FFF2-40B4-BE49-F238E27FC236}">
                <a16:creationId xmlns:a16="http://schemas.microsoft.com/office/drawing/2014/main" id="{EF8C8ACA-5094-4B22-9DDF-7C7AEBC555C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71198" y="0"/>
            <a:ext cx="1820802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9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D612006-8BE7-4279-92BC-E9D246C80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95" y="2606864"/>
            <a:ext cx="4852008" cy="2205459"/>
          </a:xfrm>
          <a:prstGeom prst="rect">
            <a:avLst/>
          </a:prstGeom>
        </p:spPr>
      </p:pic>
      <p:graphicFrame>
        <p:nvGraphicFramePr>
          <p:cNvPr id="39" name="Pladsholder til indhold 2">
            <a:extLst>
              <a:ext uri="{FF2B5EF4-FFF2-40B4-BE49-F238E27FC236}">
                <a16:creationId xmlns:a16="http://schemas.microsoft.com/office/drawing/2014/main" id="{5160D352-B5E2-4B4D-91FF-79D88862D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79300"/>
              </p:ext>
            </p:extLst>
          </p:nvPr>
        </p:nvGraphicFramePr>
        <p:xfrm>
          <a:off x="5673969" y="1301262"/>
          <a:ext cx="5668108" cy="4155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5" name="Billede 34" descr="Skärmavbild 2015-08-23 kl. 12.35.58.png">
            <a:extLst>
              <a:ext uri="{FF2B5EF4-FFF2-40B4-BE49-F238E27FC236}">
                <a16:creationId xmlns:a16="http://schemas.microsoft.com/office/drawing/2014/main" id="{11C3EEE1-8927-4D7E-ADEA-4E0B0B01000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71198" y="0"/>
            <a:ext cx="1820802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20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7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0" name="Rectangle 7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82" y="643467"/>
            <a:ext cx="728243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illede 9" descr="Skärmavbild 2015-08-23 kl. 12.35.58.png">
            <a:extLst>
              <a:ext uri="{FF2B5EF4-FFF2-40B4-BE49-F238E27FC236}">
                <a16:creationId xmlns:a16="http://schemas.microsoft.com/office/drawing/2014/main" id="{3E91AACB-777C-4E64-B2AE-11E49F8B52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71198" y="0"/>
            <a:ext cx="1820802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45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06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Tværgående </a:t>
            </a:r>
            <a:b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generiske kompetencer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81321"/>
            <a:ext cx="7188199" cy="489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97A0A1D5-D96B-490D-8496-3CC09B1EA811}"/>
              </a:ext>
            </a:extLst>
          </p:cNvPr>
          <p:cNvSpPr/>
          <p:nvPr/>
        </p:nvSpPr>
        <p:spPr>
          <a:xfrm flipV="1">
            <a:off x="11364351" y="981321"/>
            <a:ext cx="581465" cy="4891969"/>
          </a:xfrm>
          <a:prstGeom prst="triangle">
            <a:avLst>
              <a:gd name="adj" fmla="val 4775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" name="Billede 10" descr="Skärmavbild 2015-08-23 kl. 12.35.58.png">
            <a:extLst>
              <a:ext uri="{FF2B5EF4-FFF2-40B4-BE49-F238E27FC236}">
                <a16:creationId xmlns:a16="http://schemas.microsoft.com/office/drawing/2014/main" id="{A3B7281E-7F33-42C8-941F-282C398A6A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71198" y="0"/>
            <a:ext cx="1820802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56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86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 tre mest betydningsfulde </a:t>
            </a:r>
            <a:b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generiske kompetencer i 2025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76344"/>
            <a:ext cx="7188199" cy="370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lede 5" descr="Skärmavbild 2015-08-23 kl. 12.35.58.png">
            <a:extLst>
              <a:ext uri="{FF2B5EF4-FFF2-40B4-BE49-F238E27FC236}">
                <a16:creationId xmlns:a16="http://schemas.microsoft.com/office/drawing/2014/main" id="{F00DC05D-69F5-46F9-A54B-CF578B0B4D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71198" y="0"/>
            <a:ext cx="1820802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53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D8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07FAB8-CA15-45FF-9AFD-5F23CF81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09" y="1925515"/>
            <a:ext cx="3052689" cy="3006969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Tværgående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sammenhængende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delkompetencer</a:t>
            </a: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ladsholder til indhold 3">
            <a:extLst>
              <a:ext uri="{FF2B5EF4-FFF2-40B4-BE49-F238E27FC236}">
                <a16:creationId xmlns:a16="http://schemas.microsoft.com/office/drawing/2014/main" id="{2B40297F-4511-4691-8E74-3414642BC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218" y="1072660"/>
            <a:ext cx="7618073" cy="4627979"/>
          </a:xfrm>
          <a:prstGeom prst="rect">
            <a:avLst/>
          </a:prstGeom>
        </p:spPr>
      </p:pic>
      <p:pic>
        <p:nvPicPr>
          <p:cNvPr id="10" name="Billede 9" descr="Skärmavbild 2015-08-23 kl. 12.35.58.png">
            <a:extLst>
              <a:ext uri="{FF2B5EF4-FFF2-40B4-BE49-F238E27FC236}">
                <a16:creationId xmlns:a16="http://schemas.microsoft.com/office/drawing/2014/main" id="{08603649-5288-4324-A3C4-B4D07FCA2A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71198" y="0"/>
            <a:ext cx="1820802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92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8610" name="Picture 2" descr="http://howtomakeagreatpresentation.com/wp-content/uploads/2013/04/redfigure-raised-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48"/>
            <a:ext cx="12192000" cy="6870348"/>
          </a:xfrm>
          <a:prstGeom prst="rect">
            <a:avLst/>
          </a:prstGeom>
          <a:noFill/>
        </p:spPr>
      </p:pic>
      <p:pic>
        <p:nvPicPr>
          <p:cNvPr id="6" name="Billede 5" descr="Skärmavbild 2015-08-23 kl. 12.35.58.png">
            <a:extLst>
              <a:ext uri="{FF2B5EF4-FFF2-40B4-BE49-F238E27FC236}">
                <a16:creationId xmlns:a16="http://schemas.microsoft.com/office/drawing/2014/main" id="{FA3E3622-7D31-4924-A2AA-83F3602B9D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71198" y="0"/>
            <a:ext cx="1820802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12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84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Relevante generiske kompetencer</a:t>
            </a:r>
            <a:b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61" y="692696"/>
            <a:ext cx="7362638" cy="57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 descr="Skärmavbild 2015-08-23 kl. 12.35.58.png">
            <a:extLst>
              <a:ext uri="{FF2B5EF4-FFF2-40B4-BE49-F238E27FC236}">
                <a16:creationId xmlns:a16="http://schemas.microsoft.com/office/drawing/2014/main" id="{993F4CEF-07F1-479B-A0C6-37893EC773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71198" y="0"/>
            <a:ext cx="1820802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0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mogt.dk/da-DK/Nyheder/~/media/Images/dmt/artikel/Nyheds-fotos/Befolkningsprognose2011_400x200.ashx?w=400&amp;h=200&amp;as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904" y="3918780"/>
            <a:ext cx="5110326" cy="2555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Demografi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5" y="260648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CE0EAD6-2763-4944-9441-DFA4A1B16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471" y="1327029"/>
            <a:ext cx="3753710" cy="5146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CF2029D4-32E7-46A7-B9EB-08AD61D2A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904" y="1309325"/>
            <a:ext cx="5110326" cy="23776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lede 8" descr="Skärmavbild 2015-08-23 kl. 12.35.58.png">
            <a:extLst>
              <a:ext uri="{FF2B5EF4-FFF2-40B4-BE49-F238E27FC236}">
                <a16:creationId xmlns:a16="http://schemas.microsoft.com/office/drawing/2014/main" id="{8375CA32-0219-4992-A0E3-8A8217F59E6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71198" y="0"/>
            <a:ext cx="1820802" cy="6926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4" descr="fig1">
            <a:extLst>
              <a:ext uri="{FF2B5EF4-FFF2-40B4-BE49-F238E27FC236}">
                <a16:creationId xmlns:a16="http://schemas.microsoft.com/office/drawing/2014/main" id="{FF1D18F6-50BD-4908-AA0A-267669E8BB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" r="-2" b="11034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</p:spPr>
      </p:pic>
      <p:pic>
        <p:nvPicPr>
          <p:cNvPr id="16390" name="Picture 5" descr="fig2">
            <a:extLst>
              <a:ext uri="{FF2B5EF4-FFF2-40B4-BE49-F238E27FC236}">
                <a16:creationId xmlns:a16="http://schemas.microsoft.com/office/drawing/2014/main" id="{01F550E2-DE62-4AB2-B491-D64277EAD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" r="-1" b="3807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16AB589B-1F5A-4034-BC08-BE68A042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</a:pPr>
            <a:fld id="{89700B7D-A368-43E4-ADAC-C7318922EB87}" type="slidenum">
              <a:rPr lang="en-US" altLang="da-DK" sz="1100">
                <a:solidFill>
                  <a:srgbClr val="898989"/>
                </a:solidFill>
                <a:latin typeface="+mn-lt"/>
                <a:cs typeface="+mn-cs"/>
              </a:rPr>
              <a:pPr eaLnBrk="1" fontAlgn="base" hangingPunct="1">
                <a:spcBef>
                  <a:spcPct val="0"/>
                </a:spcBef>
                <a:spcAft>
                  <a:spcPts val="600"/>
                </a:spcAft>
              </a:pPr>
              <a:t>4</a:t>
            </a:fld>
            <a:endParaRPr lang="en-US" altLang="da-DK" sz="1100">
              <a:solidFill>
                <a:srgbClr val="898989"/>
              </a:solidFill>
              <a:latin typeface="+mn-lt"/>
              <a:cs typeface="+mn-cs"/>
            </a:endParaRPr>
          </a:p>
        </p:txBody>
      </p:sp>
      <p:graphicFrame>
        <p:nvGraphicFramePr>
          <p:cNvPr id="241669" name="Rectangle 3">
            <a:extLst>
              <a:ext uri="{FF2B5EF4-FFF2-40B4-BE49-F238E27FC236}">
                <a16:creationId xmlns:a16="http://schemas.microsoft.com/office/drawing/2014/main" id="{5FEAAF88-1F4D-484D-97F1-7696BB6D5B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04416837"/>
              </p:ext>
            </p:extLst>
          </p:nvPr>
        </p:nvGraphicFramePr>
        <p:xfrm>
          <a:off x="451339" y="1084385"/>
          <a:ext cx="5533292" cy="4976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Billede 10" descr="Skärmavbild 2015-08-23 kl. 12.35.58.png">
            <a:extLst>
              <a:ext uri="{FF2B5EF4-FFF2-40B4-BE49-F238E27FC236}">
                <a16:creationId xmlns:a16="http://schemas.microsoft.com/office/drawing/2014/main" id="{D70AD16E-5E25-4BB1-9390-43CEA44F24C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371198" y="0"/>
            <a:ext cx="1820802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id="{2CAD0BA6-3DD6-4EFF-9F0C-BB9F2E4B1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da-DK"/>
              <a:t>Det aldrende samfund</a:t>
            </a:r>
          </a:p>
        </p:txBody>
      </p:sp>
      <p:cxnSp>
        <p:nvCxnSpPr>
          <p:cNvPr id="14343" name="Straight Arrow Connector 7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Billede 4" descr="triumph.jpg">
            <a:extLst>
              <a:ext uri="{FF2B5EF4-FFF2-40B4-BE49-F238E27FC236}">
                <a16:creationId xmlns:a16="http://schemas.microsoft.com/office/drawing/2014/main" id="{220F0FDE-AA55-402F-B8E2-5DF6B11AC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r="14215" b="-2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2" name="Pladsholder til indhold 2">
            <a:extLst>
              <a:ext uri="{FF2B5EF4-FFF2-40B4-BE49-F238E27FC236}">
                <a16:creationId xmlns:a16="http://schemas.microsoft.com/office/drawing/2014/main" id="{6111CFA6-B8B5-43CA-8584-283535AE198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2068126"/>
              </p:ext>
            </p:extLst>
          </p:nvPr>
        </p:nvGraphicFramePr>
        <p:xfrm>
          <a:off x="655321" y="2316480"/>
          <a:ext cx="5120113" cy="346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Billede 8" descr="Skärmavbild 2015-08-23 kl. 12.35.58.png">
            <a:extLst>
              <a:ext uri="{FF2B5EF4-FFF2-40B4-BE49-F238E27FC236}">
                <a16:creationId xmlns:a16="http://schemas.microsoft.com/office/drawing/2014/main" id="{24407E3A-976A-4306-84F7-C74FDB92908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71198" y="0"/>
            <a:ext cx="1820802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3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3F470476-20DD-406B-8EFD-C60C4E9F4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47" y="593258"/>
            <a:ext cx="462434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da-DK" altLang="da-DK" dirty="0"/>
              <a:t>Model for levetid</a:t>
            </a:r>
          </a:p>
        </p:txBody>
      </p:sp>
      <p:sp>
        <p:nvSpPr>
          <p:cNvPr id="15376" name="Oval 75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66" name="Billede 5" descr="Genes.jpg">
            <a:extLst>
              <a:ext uri="{FF2B5EF4-FFF2-40B4-BE49-F238E27FC236}">
                <a16:creationId xmlns:a16="http://schemas.microsoft.com/office/drawing/2014/main" id="{A5F40D3D-E6EC-4170-A8BC-77A22059C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7" r="1036" b="4"/>
          <a:stretch/>
        </p:blipFill>
        <p:spPr bwMode="auto">
          <a:xfrm>
            <a:off x="5680087" y="361702"/>
            <a:ext cx="1691640" cy="1691640"/>
          </a:xfrm>
          <a:custGeom>
            <a:avLst/>
            <a:gdLst>
              <a:gd name="connsiteX0" fmla="*/ 978408 w 1956816"/>
              <a:gd name="connsiteY0" fmla="*/ 0 h 1956816"/>
              <a:gd name="connsiteX1" fmla="*/ 1956816 w 1956816"/>
              <a:gd name="connsiteY1" fmla="*/ 978408 h 1956816"/>
              <a:gd name="connsiteX2" fmla="*/ 978408 w 1956816"/>
              <a:gd name="connsiteY2" fmla="*/ 1956816 h 1956816"/>
              <a:gd name="connsiteX3" fmla="*/ 0 w 1956816"/>
              <a:gd name="connsiteY3" fmla="*/ 978408 h 1956816"/>
              <a:gd name="connsiteX4" fmla="*/ 978408 w 1956816"/>
              <a:gd name="connsiteY4" fmla="*/ 0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Pladsholder til indhold 2">
            <a:extLst>
              <a:ext uri="{FF2B5EF4-FFF2-40B4-BE49-F238E27FC236}">
                <a16:creationId xmlns:a16="http://schemas.microsoft.com/office/drawing/2014/main" id="{28E9B9DB-CEEB-4A25-81F0-EC99A4BE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55" y="1918821"/>
            <a:ext cx="5173226" cy="4474673"/>
          </a:xfrm>
        </p:spPr>
        <p:txBody>
          <a:bodyPr anchor="t">
            <a:normAutofit fontScale="47500" lnSpcReduction="20000"/>
          </a:bodyPr>
          <a:lstStyle/>
          <a:p>
            <a:pPr eaLnBrk="1" hangingPunct="1"/>
            <a:endParaRPr lang="da-DK" altLang="da-DK" sz="1800" dirty="0"/>
          </a:p>
          <a:p>
            <a:pPr eaLnBrk="1" hangingPunct="1"/>
            <a:endParaRPr lang="da-DK" altLang="da-DK" sz="1800" dirty="0"/>
          </a:p>
          <a:p>
            <a:pPr algn="ctr" eaLnBrk="1" hangingPunct="1"/>
            <a:endParaRPr lang="da-DK" altLang="da-DK" sz="1800" dirty="0"/>
          </a:p>
          <a:p>
            <a:pPr marL="0" indent="0" algn="ctr">
              <a:buNone/>
            </a:pPr>
            <a:r>
              <a:rPr lang="da-DK" altLang="da-DK" sz="5100" dirty="0"/>
              <a:t>Gener   </a:t>
            </a:r>
          </a:p>
          <a:p>
            <a:pPr marL="0" indent="0" algn="ctr">
              <a:buNone/>
            </a:pPr>
            <a:r>
              <a:rPr lang="da-DK" altLang="da-DK" sz="5100" dirty="0"/>
              <a:t>   </a:t>
            </a:r>
          </a:p>
          <a:p>
            <a:pPr marL="0" indent="0" algn="ctr">
              <a:buNone/>
            </a:pPr>
            <a:r>
              <a:rPr lang="da-DK" altLang="da-DK" sz="5100" dirty="0"/>
              <a:t>X</a:t>
            </a:r>
          </a:p>
          <a:p>
            <a:pPr marL="0" indent="0" algn="ctr">
              <a:buNone/>
            </a:pPr>
            <a:r>
              <a:rPr lang="da-DK" altLang="da-DK" sz="5100" dirty="0"/>
              <a:t>     </a:t>
            </a:r>
          </a:p>
          <a:p>
            <a:pPr marL="0" indent="0" algn="ctr">
              <a:buNone/>
            </a:pPr>
            <a:r>
              <a:rPr lang="da-DK" altLang="da-DK" sz="5100" dirty="0"/>
              <a:t>Adfærd / miljø/ Social klasse  </a:t>
            </a:r>
          </a:p>
          <a:p>
            <a:pPr marL="0" indent="0" algn="ctr">
              <a:buNone/>
            </a:pPr>
            <a:endParaRPr lang="da-DK" altLang="da-DK" sz="5100" dirty="0"/>
          </a:p>
          <a:p>
            <a:pPr marL="0" indent="0" algn="ctr">
              <a:buNone/>
            </a:pPr>
            <a:r>
              <a:rPr lang="da-DK" altLang="da-DK" sz="5100" dirty="0"/>
              <a:t>X</a:t>
            </a:r>
          </a:p>
          <a:p>
            <a:pPr marL="0" indent="0" algn="ctr">
              <a:buNone/>
            </a:pPr>
            <a:r>
              <a:rPr lang="da-DK" altLang="da-DK" sz="5100" dirty="0"/>
              <a:t>   </a:t>
            </a:r>
          </a:p>
          <a:p>
            <a:pPr marL="0" indent="0" algn="ctr">
              <a:buNone/>
            </a:pPr>
            <a:r>
              <a:rPr lang="da-DK" altLang="da-DK" sz="5100" dirty="0"/>
              <a:t>Tilfældigheder</a:t>
            </a:r>
          </a:p>
          <a:p>
            <a:pPr algn="ctr" eaLnBrk="1" hangingPunct="1"/>
            <a:endParaRPr lang="da-DK" altLang="da-DK" dirty="0"/>
          </a:p>
          <a:p>
            <a:pPr algn="ctr" eaLnBrk="1" hangingPunct="1"/>
            <a:endParaRPr lang="da-DK" altLang="da-DK" dirty="0"/>
          </a:p>
          <a:p>
            <a:pPr algn="ctr">
              <a:buNone/>
            </a:pPr>
            <a:r>
              <a:rPr lang="da-DK" altLang="da-DK" dirty="0"/>
              <a:t> </a:t>
            </a:r>
          </a:p>
          <a:p>
            <a:pPr eaLnBrk="1" hangingPunct="1"/>
            <a:endParaRPr lang="da-DK" altLang="da-DK" sz="1800" dirty="0"/>
          </a:p>
        </p:txBody>
      </p:sp>
      <p:sp>
        <p:nvSpPr>
          <p:cNvPr id="15377" name="Freeform: Shape 77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78" name="Oval 79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67" name="Billede 6" descr="livsstil.jpg">
            <a:extLst>
              <a:ext uri="{FF2B5EF4-FFF2-40B4-BE49-F238E27FC236}">
                <a16:creationId xmlns:a16="http://schemas.microsoft.com/office/drawing/2014/main" id="{8223EE03-3128-4E40-8D26-94D30E872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" r="18207" b="-1"/>
          <a:stretch/>
        </p:blipFill>
        <p:spPr bwMode="auto">
          <a:xfrm>
            <a:off x="5838252" y="2722161"/>
            <a:ext cx="2743200" cy="274320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Billede 4" descr="mandp_sofa2_197121e.jpg">
            <a:extLst>
              <a:ext uri="{FF2B5EF4-FFF2-40B4-BE49-F238E27FC236}">
                <a16:creationId xmlns:a16="http://schemas.microsoft.com/office/drawing/2014/main" id="{421170FC-6DFC-4FEA-8598-6FC1031A70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r="12649" b="3"/>
          <a:stretch/>
        </p:blipFill>
        <p:spPr bwMode="auto"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64" name="Billede 3" descr="bananskal.jpg">
            <a:extLst>
              <a:ext uri="{FF2B5EF4-FFF2-40B4-BE49-F238E27FC236}">
                <a16:creationId xmlns:a16="http://schemas.microsoft.com/office/drawing/2014/main" id="{9DCD4591-5BC5-42D9-8B7E-8AFFDADB77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5" r="4034" b="-4"/>
          <a:stretch/>
        </p:blipFill>
        <p:spPr bwMode="auto"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Billede 19" descr="Skärmavbild 2015-08-23 kl. 12.35.58.png">
            <a:extLst>
              <a:ext uri="{FF2B5EF4-FFF2-40B4-BE49-F238E27FC236}">
                <a16:creationId xmlns:a16="http://schemas.microsoft.com/office/drawing/2014/main" id="{A2CA4DE6-01CD-47B6-AB03-79E57B2A823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71198" y="0"/>
            <a:ext cx="1820802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06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auburn-rose.com/auburnrose/wp-content/uploads/2015/01/8questions_blo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2000" cy="6890193"/>
          </a:xfrm>
          <a:prstGeom prst="rect">
            <a:avLst/>
          </a:prstGeom>
          <a:noFill/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E2622C6-61B0-4740-BFC0-67289B0C1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123" y="1556944"/>
            <a:ext cx="8516816" cy="4126913"/>
          </a:xfrm>
          <a:prstGeom prst="rect">
            <a:avLst/>
          </a:prstGeom>
        </p:spPr>
      </p:pic>
      <p:sp>
        <p:nvSpPr>
          <p:cNvPr id="5" name="Pladsholder til diasnumm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3D930-4A7F-42F1-B01B-C77C8BA23BF4}" type="slidenum"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Billede 12" descr="Skärmavbild 2015-08-23 kl. 12.35.58.png">
            <a:extLst>
              <a:ext uri="{FF2B5EF4-FFF2-40B4-BE49-F238E27FC236}">
                <a16:creationId xmlns:a16="http://schemas.microsoft.com/office/drawing/2014/main" id="{12BF59F5-9059-46B0-82C1-4C8B8D5A53C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71198" y="0"/>
            <a:ext cx="1820802" cy="69269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867C226B-B1D8-4E64-820E-189934948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3" y="333287"/>
            <a:ext cx="4560277" cy="1143000"/>
          </a:xfrm>
        </p:spPr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bg1"/>
                </a:solidFill>
              </a:rPr>
              <a:t>Fremtidens brugere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af sundhedsydelser</a:t>
            </a:r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id="{4CF8BC90-F254-4E6D-B35F-A7439B0DFDB2}"/>
              </a:ext>
            </a:extLst>
          </p:cNvPr>
          <p:cNvGrpSpPr>
            <a:grpSpLocks/>
          </p:cNvGrpSpPr>
          <p:nvPr/>
        </p:nvGrpSpPr>
        <p:grpSpPr bwMode="auto">
          <a:xfrm>
            <a:off x="1919288" y="2367266"/>
            <a:ext cx="7982617" cy="384529"/>
            <a:chOff x="354" y="2208"/>
            <a:chExt cx="5410" cy="252"/>
          </a:xfrm>
        </p:grpSpPr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6FF27A8E-0CCE-4977-8E1B-EC7EBBB61C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" y="2216"/>
              <a:ext cx="80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FontTx/>
                <a:buNone/>
              </a:pPr>
              <a:r>
                <a:rPr lang="da-DK" b="1" dirty="0"/>
                <a:t>1900-1945</a:t>
              </a:r>
            </a:p>
          </p:txBody>
        </p:sp>
        <p:sp>
          <p:nvSpPr>
            <p:cNvPr id="16" name="Text Box 11">
              <a:extLst>
                <a:ext uri="{FF2B5EF4-FFF2-40B4-BE49-F238E27FC236}">
                  <a16:creationId xmlns:a16="http://schemas.microsoft.com/office/drawing/2014/main" id="{75E4B5E0-6955-4B89-AD54-B4B5134F0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1" y="2217"/>
              <a:ext cx="80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FontTx/>
                <a:buNone/>
              </a:pPr>
              <a:r>
                <a:rPr lang="da-DK" b="1" dirty="0"/>
                <a:t>1946-1964</a:t>
              </a:r>
            </a:p>
          </p:txBody>
        </p:sp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18D4CBA5-A362-49B1-AB3D-02660A8B64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5" y="2216"/>
              <a:ext cx="80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FontTx/>
                <a:buNone/>
              </a:pPr>
              <a:r>
                <a:rPr lang="da-DK" b="1" dirty="0"/>
                <a:t>1965-1980</a:t>
              </a:r>
            </a:p>
          </p:txBody>
        </p:sp>
        <p:sp>
          <p:nvSpPr>
            <p:cNvPr id="18" name="Text Box 14">
              <a:extLst>
                <a:ext uri="{FF2B5EF4-FFF2-40B4-BE49-F238E27FC236}">
                  <a16:creationId xmlns:a16="http://schemas.microsoft.com/office/drawing/2014/main" id="{03883193-9D35-44B1-9A93-86F1DE4A0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7" y="2208"/>
              <a:ext cx="80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FontTx/>
                <a:buNone/>
              </a:pPr>
              <a:r>
                <a:rPr lang="da-DK" b="1" dirty="0"/>
                <a:t>1981-1999</a:t>
              </a: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7872AB8C-C246-4897-84F2-9B9E4013D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3" y="2208"/>
              <a:ext cx="841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FontTx/>
                <a:buNone/>
              </a:pPr>
              <a:r>
                <a:rPr lang="da-DK" b="1" dirty="0"/>
                <a:t>2000-2030</a:t>
              </a:r>
              <a:r>
                <a:rPr lang="da-DK" dirty="0"/>
                <a:t> </a:t>
              </a:r>
            </a:p>
          </p:txBody>
        </p:sp>
      </p:grpSp>
      <p:sp>
        <p:nvSpPr>
          <p:cNvPr id="20" name="Rectangle 3">
            <a:extLst>
              <a:ext uri="{FF2B5EF4-FFF2-40B4-BE49-F238E27FC236}">
                <a16:creationId xmlns:a16="http://schemas.microsoft.com/office/drawing/2014/main" id="{C6146234-5322-49BA-9861-64D42DCF1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7580" y="5862516"/>
            <a:ext cx="7345362" cy="647700"/>
          </a:xfrm>
          <a:prstGeom prst="rect">
            <a:avLst/>
          </a:prstGeom>
          <a:solidFill>
            <a:srgbClr val="77777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Forskellige præferencer og forventninger</a:t>
            </a:r>
          </a:p>
        </p:txBody>
      </p:sp>
      <p:sp>
        <p:nvSpPr>
          <p:cNvPr id="21" name="AutoShape 2">
            <a:extLst>
              <a:ext uri="{FF2B5EF4-FFF2-40B4-BE49-F238E27FC236}">
                <a16:creationId xmlns:a16="http://schemas.microsoft.com/office/drawing/2014/main" id="{B2B7DCF2-2F46-4894-9506-7821E1749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2773" y="5862516"/>
            <a:ext cx="1368425" cy="647700"/>
          </a:xfrm>
          <a:prstGeom prst="homePlate">
            <a:avLst>
              <a:gd name="adj" fmla="val 52819"/>
            </a:avLst>
          </a:prstGeom>
          <a:solidFill>
            <a:srgbClr val="77777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1399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7842D18-F048-4836-A9BE-D7324103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dirty="0" err="1">
                <a:solidFill>
                  <a:srgbClr val="FFFFFF"/>
                </a:solidFill>
              </a:rPr>
              <a:t>Borgere</a:t>
            </a:r>
            <a:r>
              <a:rPr lang="en-US" sz="2800" dirty="0">
                <a:solidFill>
                  <a:srgbClr val="FFFFFF"/>
                </a:solidFill>
              </a:rPr>
              <a:t> der har </a:t>
            </a:r>
            <a:r>
              <a:rPr lang="en-US" sz="2800" dirty="0" err="1">
                <a:solidFill>
                  <a:srgbClr val="FFFFFF"/>
                </a:solidFill>
              </a:rPr>
              <a:t>forskellige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forventninger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til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sundhedssystemet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4" name="Pladsholder til indhold 3">
            <a:extLst>
              <a:ext uri="{FF2B5EF4-FFF2-40B4-BE49-F238E27FC236}">
                <a16:creationId xmlns:a16="http://schemas.microsoft.com/office/drawing/2014/main" id="{E76C3DEC-F94A-4F8B-8E87-47B6987567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9163" y="1465202"/>
            <a:ext cx="7342188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Billede 44" descr="Skärmavbild 2015-08-23 kl. 12.35.58.png">
            <a:extLst>
              <a:ext uri="{FF2B5EF4-FFF2-40B4-BE49-F238E27FC236}">
                <a16:creationId xmlns:a16="http://schemas.microsoft.com/office/drawing/2014/main" id="{2B24A48E-D953-4F52-B6BF-937D069353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71198" y="0"/>
            <a:ext cx="1820802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61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http://www.dignityinstitute.dk/media/713428/reachout_722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508" y="24590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Paradigmeskift</a:t>
            </a:r>
            <a:br>
              <a:rPr lang="da-DK" b="1" dirty="0"/>
            </a:br>
            <a:r>
              <a:rPr lang="da-DK" sz="3100" b="1" dirty="0"/>
              <a:t>Fra sygdom til sundhed</a:t>
            </a:r>
          </a:p>
        </p:txBody>
      </p:sp>
      <p:pic>
        <p:nvPicPr>
          <p:cNvPr id="4100" name="Picture 4" descr="http://iloapp.dialektik.dk/blog/birkler?ShowFile&amp;image=1298964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159" y="1772605"/>
            <a:ext cx="3276801" cy="2411499"/>
          </a:xfrm>
          <a:prstGeom prst="rect">
            <a:avLst/>
          </a:prstGeom>
          <a:noFill/>
        </p:spPr>
      </p:pic>
      <p:pic>
        <p:nvPicPr>
          <p:cNvPr id="4106" name="Picture 10" descr="http://ugeskriftet.dk/files/ugeskriftet.dk/styles/double_column_width/public/scientific_article/2014-05/0114003105_1.jpg?itok=FjFuE5y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4924" y="1491251"/>
            <a:ext cx="4254620" cy="4469934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329390" y="96426"/>
            <a:ext cx="1295112" cy="1295112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59" y="4653267"/>
            <a:ext cx="3248171" cy="82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lede 8" descr="Skärmavbild 2015-08-23 kl. 12.35.58.png">
            <a:extLst>
              <a:ext uri="{FF2B5EF4-FFF2-40B4-BE49-F238E27FC236}">
                <a16:creationId xmlns:a16="http://schemas.microsoft.com/office/drawing/2014/main" id="{07B2375D-2C46-448D-86EB-5888E37FD2E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71198" y="0"/>
            <a:ext cx="1820802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97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om">
  <a:themeElements>
    <a:clrScheme name="tom 1">
      <a:dk1>
        <a:srgbClr val="000000"/>
      </a:dk1>
      <a:lt1>
        <a:srgbClr val="FFFFFF"/>
      </a:lt1>
      <a:dk2>
        <a:srgbClr val="FFFFFF"/>
      </a:dk2>
      <a:lt2>
        <a:srgbClr val="C0C0C0"/>
      </a:lt2>
      <a:accent1>
        <a:srgbClr val="3333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DADCA"/>
      </a:accent5>
      <a:accent6>
        <a:srgbClr val="2D2D8A"/>
      </a:accent6>
      <a:hlink>
        <a:srgbClr val="FFFFFF"/>
      </a:hlink>
      <a:folHlink>
        <a:srgbClr val="C0C0C0"/>
      </a:folHlink>
    </a:clrScheme>
    <a:fontScheme name="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77777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>
            <a:schemeClr val="folHlink"/>
          </a:buClr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77777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>
            <a:schemeClr val="folHlink"/>
          </a:buClr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m 1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3333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2D2D8A"/>
        </a:accent6>
        <a:hlink>
          <a:srgbClr val="FFFF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om">
  <a:themeElements>
    <a:clrScheme name="Tom 1">
      <a:dk1>
        <a:srgbClr val="000000"/>
      </a:dk1>
      <a:lt1>
        <a:srgbClr val="FFFFFF"/>
      </a:lt1>
      <a:dk2>
        <a:srgbClr val="FFFFFF"/>
      </a:dk2>
      <a:lt2>
        <a:srgbClr val="C0C0C0"/>
      </a:lt2>
      <a:accent1>
        <a:srgbClr val="3333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DADCA"/>
      </a:accent5>
      <a:accent6>
        <a:srgbClr val="2D2D8A"/>
      </a:accent6>
      <a:hlink>
        <a:srgbClr val="FFFFFF"/>
      </a:hlink>
      <a:folHlink>
        <a:srgbClr val="C0C0C0"/>
      </a:folHlink>
    </a:clrScheme>
    <a:fontScheme name="To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>
            <a:schemeClr val="folHlink"/>
          </a:buClr>
          <a:buSzTx/>
          <a:buFontTx/>
          <a:buChar char="•"/>
          <a:tabLst/>
          <a:defRPr kumimoji="0" lang="en-US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>
            <a:schemeClr val="folHlink"/>
          </a:buClr>
          <a:buSzTx/>
          <a:buFontTx/>
          <a:buChar char="•"/>
          <a:tabLst/>
          <a:defRPr kumimoji="0" lang="en-US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Tom 1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3333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2D2D8A"/>
        </a:accent6>
        <a:hlink>
          <a:srgbClr val="FFFF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om">
  <a:themeElements>
    <a:clrScheme name="tom 1">
      <a:dk1>
        <a:srgbClr val="000000"/>
      </a:dk1>
      <a:lt1>
        <a:srgbClr val="FFFFFF"/>
      </a:lt1>
      <a:dk2>
        <a:srgbClr val="FFFFFF"/>
      </a:dk2>
      <a:lt2>
        <a:srgbClr val="C0C0C0"/>
      </a:lt2>
      <a:accent1>
        <a:srgbClr val="3333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DADCA"/>
      </a:accent5>
      <a:accent6>
        <a:srgbClr val="2D2D8A"/>
      </a:accent6>
      <a:hlink>
        <a:srgbClr val="FFFFFF"/>
      </a:hlink>
      <a:folHlink>
        <a:srgbClr val="C0C0C0"/>
      </a:folHlink>
    </a:clrScheme>
    <a:fontScheme name="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77777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>
            <a:schemeClr val="folHlink"/>
          </a:buClr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77777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>
            <a:schemeClr val="folHlink"/>
          </a:buClr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m 1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3333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2D2D8A"/>
        </a:accent6>
        <a:hlink>
          <a:srgbClr val="FFFF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804</Words>
  <Application>Microsoft Office PowerPoint</Application>
  <PresentationFormat>Widescreen</PresentationFormat>
  <Paragraphs>187</Paragraphs>
  <Slides>27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Slidetitler</vt:lpstr>
      </vt:variant>
      <vt:variant>
        <vt:i4>27</vt:i4>
      </vt:variant>
    </vt:vector>
  </HeadingPairs>
  <TitlesOfParts>
    <vt:vector size="32" baseType="lpstr">
      <vt:lpstr>Office-tema</vt:lpstr>
      <vt:lpstr>tom</vt:lpstr>
      <vt:lpstr>Kontortema</vt:lpstr>
      <vt:lpstr>1_Tom</vt:lpstr>
      <vt:lpstr>2_tom</vt:lpstr>
      <vt:lpstr>Fremsyn &amp; Kompetencer  for sundhed hos professionelle og i befolkningen</vt:lpstr>
      <vt:lpstr>PowerPoint-præsentation</vt:lpstr>
      <vt:lpstr>Demografi</vt:lpstr>
      <vt:lpstr>PowerPoint-præsentation</vt:lpstr>
      <vt:lpstr>Det aldrende samfund</vt:lpstr>
      <vt:lpstr>Model for levetid</vt:lpstr>
      <vt:lpstr>Fremtidens brugere  af sundhedsydelser</vt:lpstr>
      <vt:lpstr>Borgere der har forskellige forventninger til sundhedssystemet</vt:lpstr>
      <vt:lpstr>Paradigmeskift Fra sygdom til sundhed</vt:lpstr>
      <vt:lpstr>Sundhedsstrategi</vt:lpstr>
      <vt:lpstr>PowerPoint-præsentation</vt:lpstr>
      <vt:lpstr>PowerPoint-præsentation</vt:lpstr>
      <vt:lpstr>Teknologi</vt:lpstr>
      <vt:lpstr>21C Sundhedsindsats</vt:lpstr>
      <vt:lpstr>PowerPoint-præsentation</vt:lpstr>
      <vt:lpstr>Økonomisk-politisk ramme</vt:lpstr>
      <vt:lpstr>Økonomi og personale   - uddannelse, vilkår og adfærd - et kritisk felt</vt:lpstr>
      <vt:lpstr>Hygiejneindsatsen en succeshistorie,  - men nye risi presser på</vt:lpstr>
      <vt:lpstr>Scenarie for fremtidens sundheds-system</vt:lpstr>
      <vt:lpstr>PowerPoint-præsentation</vt:lpstr>
      <vt:lpstr>PowerPoint-præsentation</vt:lpstr>
      <vt:lpstr>PowerPoint-præsentation</vt:lpstr>
      <vt:lpstr>Tværgående  generiske kompetencer</vt:lpstr>
      <vt:lpstr>De tre mest betydningsfulde  generiske kompetencer i 2025 </vt:lpstr>
      <vt:lpstr>Tværgående sammenhængende delkompetencer</vt:lpstr>
      <vt:lpstr>PowerPoint-præsentation</vt:lpstr>
      <vt:lpstr>Relevante generiske kompetencer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Fremsyn &amp; Kompetencer  for sundhed hos professionelle og i befolkningen</dc:title>
  <dc:creator>Peter Plougmann</dc:creator>
  <cp:lastModifiedBy>Peter Plougmann</cp:lastModifiedBy>
  <cp:revision>1</cp:revision>
  <dcterms:created xsi:type="dcterms:W3CDTF">2018-09-26T07:25:39Z</dcterms:created>
  <dcterms:modified xsi:type="dcterms:W3CDTF">2018-09-26T07:41:37Z</dcterms:modified>
</cp:coreProperties>
</file>