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3B6A-8646-4670-A073-DE20F821D459}" type="datetimeFigureOut">
              <a:rPr lang="en-GB" smtClean="0"/>
              <a:t>11/09/2017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FE15-D7BE-47BD-953B-83A68F7CE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698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23B6A-8646-4670-A073-DE20F821D459}" type="datetimeFigureOut">
              <a:rPr lang="en-GB" smtClean="0"/>
              <a:t>11/09/2017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3FE15-D7BE-47BD-953B-83A68F7CE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7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smtClean="0">
                <a:ea typeface="ＭＳ Ｐゴシック" pitchFamily="34" charset="-128"/>
              </a:rPr>
              <a:t>Rådet for Bedre Hygiejne</a:t>
            </a:r>
            <a:br>
              <a:rPr lang="da-DK" altLang="da-DK" smtClean="0">
                <a:ea typeface="ＭＳ Ｐゴシック" pitchFamily="34" charset="-128"/>
              </a:rPr>
            </a:br>
            <a:r>
              <a:rPr lang="da-DK" altLang="da-DK" smtClean="0">
                <a:ea typeface="ＭＳ Ｐゴシック" pitchFamily="34" charset="-128"/>
              </a:rPr>
              <a:t> Beretning 2017</a:t>
            </a:r>
            <a:endParaRPr lang="da-DK" altLang="da-DK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95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altLang="da-DK" smtClean="0">
                <a:ea typeface="ＭＳ Ｐゴシック" pitchFamily="34" charset="-128"/>
              </a:rPr>
              <a:t>En lang rejse...</a:t>
            </a:r>
            <a:endParaRPr lang="da-DK" altLang="da-DK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838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altLang="da-DK" smtClean="0">
                <a:ea typeface="ＭＳ Ｐゴシック" pitchFamily="34" charset="-128"/>
              </a:rPr>
              <a:t>Medlemmer</a:t>
            </a:r>
            <a:endParaRPr lang="da-DK" altLang="da-DK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642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altLang="da-DK" smtClean="0">
                <a:ea typeface="ＭＳ Ｐゴシック" pitchFamily="34" charset="-128"/>
              </a:rPr>
              <a:t>Hygiejneugen</a:t>
            </a:r>
            <a:endParaRPr lang="da-DK" altLang="da-DK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217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a-DK" smtClean="0">
                <a:ea typeface="ＭＳ Ｐゴシック" pitchFamily="34" charset="-128"/>
              </a:rPr>
              <a:t>I 2016 var læring i centrum</a:t>
            </a:r>
            <a:endParaRPr lang="en-GB" altLang="da-DK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166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a-DK" smtClean="0">
                <a:ea typeface="ＭＳ Ｐゴシック" pitchFamily="34" charset="-128"/>
              </a:rPr>
              <a:t>2017</a:t>
            </a:r>
            <a:endParaRPr lang="en-GB" altLang="da-DK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059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altLang="da-DK" smtClean="0">
                <a:ea typeface="ＭＳ Ｐゴシック" pitchFamily="34" charset="-128"/>
              </a:rPr>
              <a:t>Siden sidste år...</a:t>
            </a:r>
            <a:endParaRPr lang="da-DK" altLang="da-DK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572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altLang="da-DK" smtClean="0">
                <a:ea typeface="ＭＳ Ｐゴシック" pitchFamily="34" charset="-128"/>
              </a:rPr>
              <a:t>Siden sidste år...</a:t>
            </a:r>
            <a:endParaRPr lang="da-DK" altLang="da-DK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2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altLang="da-DK" smtClean="0">
                <a:ea typeface="ＭＳ Ｐゴシック" pitchFamily="34" charset="-128"/>
              </a:rPr>
              <a:t>Siden sidste år...</a:t>
            </a:r>
            <a:endParaRPr lang="da-DK" altLang="da-DK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405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</Words>
  <Application>Microsoft Office PowerPoint</Application>
  <PresentationFormat>On-screen Show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Rådet for Bedre Hygiejne  Beretning 2017</vt:lpstr>
      <vt:lpstr>En lang rejse...</vt:lpstr>
      <vt:lpstr>Medlemmer</vt:lpstr>
      <vt:lpstr>Hygiejneugen</vt:lpstr>
      <vt:lpstr>I 2016 var læring i centrum</vt:lpstr>
      <vt:lpstr>2017</vt:lpstr>
      <vt:lpstr>Siden sidste år...</vt:lpstr>
      <vt:lpstr>Siden sidste år...</vt:lpstr>
      <vt:lpstr>Siden sidste år...</vt:lpstr>
    </vt:vector>
  </TitlesOfParts>
  <Company>Faculty of Science, University of Copenhagen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Rådet for Bedre Hygiejne  Beretning 2017</dc:title>
  <dc:creator>Susanne Knøchel</dc:creator>
  <cp:lastModifiedBy>Susanne Knøchel</cp:lastModifiedBy>
  <cp:revision>1</cp:revision>
  <dcterms:created xsi:type="dcterms:W3CDTF">2017-09-11T14:07:34Z</dcterms:created>
  <dcterms:modified xsi:type="dcterms:W3CDTF">2017-09-11T14:07:34Z</dcterms:modified>
</cp:coreProperties>
</file>